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6256000" cy="9144000"/>
  <p:notesSz cx="9144000" cy="16256000"/>
  <p:embeddedFontLst>
    <p:embeddedFont>
      <p:font typeface="Liter" charset="-122" pitchFamily="34"/>
      <p:regular r:id="rId18"/>
    </p:embeddedFont>
    <p:embeddedFont>
      <p:font typeface="阿里妈妈数黑体" charset="-122" pitchFamily="34"/>
      <p:regular r:id="rId19"/>
    </p:embeddedFont>
    <p:embeddedFont>
      <p:font typeface="MiSans" charset="-122" pitchFamily="34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/Relationships>
</file>

<file path=ppt/media/>
</file>

<file path=ppt/media/image-1-1.png>
</file>

<file path=ppt/media/image-11-1.jpg>
</file>

<file path=ppt/media/image-3-1.png>
</file>

<file path=ppt/media/image-3-2.jpg>
</file>

<file path=ppt/media/image-3-3.png>
</file>

<file path=ppt/media/image-4-1.png>
</file>

<file path=ppt/media/image-5-1.png>
</file>

<file path=ppt/media/image-6-1.jpeg>
</file>

<file path=ppt/media/image-8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jp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iro.medium.com/4297e05f66b6cdcb24df341f0820a0b405c1cae0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1526" b="1526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4A6D85">
                  <a:alpha val="80000"/>
                </a:srgbClr>
              </a:gs>
              <a:gs pos="50000">
                <a:srgbClr val="1E1E1E">
                  <a:alpha val="90000"/>
                </a:srgbClr>
              </a:gs>
              <a:gs pos="100000">
                <a:srgbClr val="1E1E1E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1270000"/>
            <a:ext cx="2743200" cy="558800"/>
          </a:xfrm>
          <a:custGeom>
            <a:avLst/>
            <a:gdLst/>
            <a:ahLst/>
            <a:cxnLst/>
            <a:rect l="l" t="t" r="r" b="b"/>
            <a:pathLst>
              <a:path w="2743200" h="558800">
                <a:moveTo>
                  <a:pt x="279400" y="0"/>
                </a:moveTo>
                <a:lnTo>
                  <a:pt x="2463800" y="0"/>
                </a:lnTo>
                <a:cubicBezTo>
                  <a:pt x="2618005" y="0"/>
                  <a:pt x="2743200" y="125195"/>
                  <a:pt x="2743200" y="279400"/>
                </a:cubicBezTo>
                <a:lnTo>
                  <a:pt x="2743200" y="279400"/>
                </a:lnTo>
                <a:cubicBezTo>
                  <a:pt x="2743200" y="433605"/>
                  <a:pt x="2618005" y="558800"/>
                  <a:pt x="2463800" y="558800"/>
                </a:cubicBezTo>
                <a:lnTo>
                  <a:pt x="279400" y="558800"/>
                </a:lnTo>
                <a:cubicBezTo>
                  <a:pt x="125195" y="558800"/>
                  <a:pt x="0" y="433605"/>
                  <a:pt x="0" y="279400"/>
                </a:cubicBezTo>
                <a:lnTo>
                  <a:pt x="0" y="279400"/>
                </a:lnTo>
                <a:cubicBezTo>
                  <a:pt x="0" y="125195"/>
                  <a:pt x="125195" y="0"/>
                  <a:pt x="2794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" name="Text 2"/>
          <p:cNvSpPr/>
          <p:nvPr/>
        </p:nvSpPr>
        <p:spPr>
          <a:xfrm>
            <a:off x="812800" y="1363133"/>
            <a:ext cx="2255308" cy="364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1E1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ESSENTIAL GUIDE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2286000"/>
            <a:ext cx="6700838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Office高效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3810000"/>
            <a:ext cx="6705600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D4A373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办公全攻略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08000" y="5486400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9" name="Text 6"/>
          <p:cNvSpPr/>
          <p:nvPr/>
        </p:nvSpPr>
        <p:spPr>
          <a:xfrm>
            <a:off x="508000" y="5943600"/>
            <a:ext cx="5257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从入门到精通的核心技巧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08000" y="68580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01602" y="0"/>
                </a:moveTo>
                <a:lnTo>
                  <a:pt x="609598" y="0"/>
                </a:lnTo>
                <a:cubicBezTo>
                  <a:pt x="665711" y="0"/>
                  <a:pt x="711200" y="45489"/>
                  <a:pt x="711200" y="101602"/>
                </a:cubicBezTo>
                <a:lnTo>
                  <a:pt x="711200" y="609598"/>
                </a:lnTo>
                <a:cubicBezTo>
                  <a:pt x="711200" y="665711"/>
                  <a:pt x="665711" y="711200"/>
                  <a:pt x="6095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11" name="Shape 8"/>
          <p:cNvSpPr/>
          <p:nvPr/>
        </p:nvSpPr>
        <p:spPr>
          <a:xfrm>
            <a:off x="730250" y="70612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0" y="19050"/>
                </a:moveTo>
                <a:lnTo>
                  <a:pt x="127754" y="19050"/>
                </a:lnTo>
                <a:lnTo>
                  <a:pt x="127754" y="146804"/>
                </a:lnTo>
                <a:lnTo>
                  <a:pt x="0" y="146804"/>
                </a:lnTo>
                <a:lnTo>
                  <a:pt x="0" y="19050"/>
                </a:lnTo>
                <a:close/>
                <a:moveTo>
                  <a:pt x="138946" y="19050"/>
                </a:moveTo>
                <a:lnTo>
                  <a:pt x="266700" y="19050"/>
                </a:lnTo>
                <a:lnTo>
                  <a:pt x="266700" y="146804"/>
                </a:lnTo>
                <a:lnTo>
                  <a:pt x="138946" y="146804"/>
                </a:lnTo>
                <a:lnTo>
                  <a:pt x="138946" y="19050"/>
                </a:lnTo>
                <a:close/>
                <a:moveTo>
                  <a:pt x="0" y="157996"/>
                </a:moveTo>
                <a:lnTo>
                  <a:pt x="127754" y="157996"/>
                </a:lnTo>
                <a:lnTo>
                  <a:pt x="127754" y="285750"/>
                </a:lnTo>
                <a:lnTo>
                  <a:pt x="0" y="285750"/>
                </a:lnTo>
                <a:lnTo>
                  <a:pt x="0" y="157996"/>
                </a:lnTo>
                <a:close/>
                <a:moveTo>
                  <a:pt x="138946" y="157996"/>
                </a:moveTo>
                <a:lnTo>
                  <a:pt x="266700" y="157996"/>
                </a:lnTo>
                <a:lnTo>
                  <a:pt x="266700" y="285750"/>
                </a:lnTo>
                <a:lnTo>
                  <a:pt x="138946" y="285750"/>
                </a:lnTo>
                <a:lnTo>
                  <a:pt x="138946" y="157996"/>
                </a:ln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12" name="Text 9"/>
          <p:cNvSpPr/>
          <p:nvPr/>
        </p:nvSpPr>
        <p:spPr>
          <a:xfrm>
            <a:off x="1371600" y="7035800"/>
            <a:ext cx="76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Word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310209" y="68580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01602" y="0"/>
                </a:moveTo>
                <a:lnTo>
                  <a:pt x="609598" y="0"/>
                </a:lnTo>
                <a:cubicBezTo>
                  <a:pt x="665711" y="0"/>
                  <a:pt x="711200" y="45489"/>
                  <a:pt x="711200" y="101602"/>
                </a:cubicBezTo>
                <a:lnTo>
                  <a:pt x="711200" y="609598"/>
                </a:lnTo>
                <a:cubicBezTo>
                  <a:pt x="711200" y="665711"/>
                  <a:pt x="665711" y="711200"/>
                  <a:pt x="6095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14" name="Shape 11"/>
          <p:cNvSpPr/>
          <p:nvPr/>
        </p:nvSpPr>
        <p:spPr>
          <a:xfrm>
            <a:off x="2532459" y="70612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52400" y="95250"/>
                </a:moveTo>
                <a:lnTo>
                  <a:pt x="152400" y="152400"/>
                </a:lnTo>
                <a:lnTo>
                  <a:pt x="228600" y="152400"/>
                </a:lnTo>
                <a:lnTo>
                  <a:pt x="228600" y="95250"/>
                </a:lnTo>
                <a:lnTo>
                  <a:pt x="152400" y="95250"/>
                </a:lnTo>
                <a:close/>
                <a:moveTo>
                  <a:pt x="114300" y="95250"/>
                </a:moveTo>
                <a:lnTo>
                  <a:pt x="38100" y="95250"/>
                </a:lnTo>
                <a:lnTo>
                  <a:pt x="38100" y="152400"/>
                </a:lnTo>
                <a:lnTo>
                  <a:pt x="114300" y="152400"/>
                </a:lnTo>
                <a:lnTo>
                  <a:pt x="114300" y="95250"/>
                </a:lnTo>
                <a:close/>
                <a:moveTo>
                  <a:pt x="0" y="190500"/>
                </a:moveTo>
                <a:lnTo>
                  <a:pt x="0" y="57150"/>
                </a:lnTo>
                <a:cubicBezTo>
                  <a:pt x="0" y="36135"/>
                  <a:pt x="17085" y="19050"/>
                  <a:pt x="38100" y="19050"/>
                </a:cubicBezTo>
                <a:lnTo>
                  <a:pt x="228600" y="19050"/>
                </a:lnTo>
                <a:cubicBezTo>
                  <a:pt x="249615" y="19050"/>
                  <a:pt x="266700" y="36135"/>
                  <a:pt x="266700" y="57150"/>
                </a:cubicBezTo>
                <a:lnTo>
                  <a:pt x="266700" y="247650"/>
                </a:lnTo>
                <a:cubicBezTo>
                  <a:pt x="266700" y="268665"/>
                  <a:pt x="249615" y="285750"/>
                  <a:pt x="228600" y="285750"/>
                </a:cubicBezTo>
                <a:lnTo>
                  <a:pt x="38100" y="285750"/>
                </a:lnTo>
                <a:cubicBezTo>
                  <a:pt x="17085" y="285750"/>
                  <a:pt x="0" y="268665"/>
                  <a:pt x="0" y="247650"/>
                </a:cubicBezTo>
                <a:lnTo>
                  <a:pt x="0" y="190500"/>
                </a:lnTo>
                <a:close/>
                <a:moveTo>
                  <a:pt x="228600" y="190500"/>
                </a:moveTo>
                <a:lnTo>
                  <a:pt x="152400" y="190500"/>
                </a:lnTo>
                <a:lnTo>
                  <a:pt x="152400" y="247650"/>
                </a:lnTo>
                <a:lnTo>
                  <a:pt x="228600" y="247650"/>
                </a:lnTo>
                <a:lnTo>
                  <a:pt x="228600" y="190500"/>
                </a:lnTo>
                <a:close/>
                <a:moveTo>
                  <a:pt x="114300" y="247650"/>
                </a:moveTo>
                <a:lnTo>
                  <a:pt x="114300" y="190500"/>
                </a:lnTo>
                <a:lnTo>
                  <a:pt x="38100" y="190500"/>
                </a:lnTo>
                <a:lnTo>
                  <a:pt x="38100" y="247650"/>
                </a:lnTo>
                <a:lnTo>
                  <a:pt x="114300" y="247650"/>
                </a:ln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15" name="Text 12"/>
          <p:cNvSpPr/>
          <p:nvPr/>
        </p:nvSpPr>
        <p:spPr>
          <a:xfrm>
            <a:off x="3173809" y="7035800"/>
            <a:ext cx="73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Excel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089797" y="68580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01602" y="0"/>
                </a:moveTo>
                <a:lnTo>
                  <a:pt x="609598" y="0"/>
                </a:lnTo>
                <a:cubicBezTo>
                  <a:pt x="665711" y="0"/>
                  <a:pt x="711200" y="45489"/>
                  <a:pt x="711200" y="101602"/>
                </a:cubicBezTo>
                <a:lnTo>
                  <a:pt x="711200" y="609598"/>
                </a:lnTo>
                <a:cubicBezTo>
                  <a:pt x="711200" y="665711"/>
                  <a:pt x="665711" y="711200"/>
                  <a:pt x="6095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17" name="Shape 14"/>
          <p:cNvSpPr/>
          <p:nvPr/>
        </p:nvSpPr>
        <p:spPr>
          <a:xfrm>
            <a:off x="4292997" y="7061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18" name="Text 15"/>
          <p:cNvSpPr/>
          <p:nvPr/>
        </p:nvSpPr>
        <p:spPr>
          <a:xfrm>
            <a:off x="4953397" y="7035800"/>
            <a:ext cx="1460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PowerPoint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08000" y="8331200"/>
            <a:ext cx="3390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Microsoft Office Productivity Guide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4356424" y="8331200"/>
            <a:ext cx="1397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2025年专业版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609600" cy="50800"/>
          </a:xfrm>
          <a:custGeom>
            <a:avLst/>
            <a:gdLst/>
            <a:ahLst/>
            <a:cxnLst/>
            <a:rect l="l" t="t" r="r" b="b"/>
            <a:pathLst>
              <a:path w="609600" h="50800">
                <a:moveTo>
                  <a:pt x="0" y="0"/>
                </a:moveTo>
                <a:lnTo>
                  <a:pt x="609600" y="0"/>
                </a:lnTo>
                <a:lnTo>
                  <a:pt x="609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" name="Text 1"/>
          <p:cNvSpPr/>
          <p:nvPr/>
        </p:nvSpPr>
        <p:spPr>
          <a:xfrm>
            <a:off x="1270000" y="508000"/>
            <a:ext cx="208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D4A3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TAKE ACTION NOW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立即实践与行动建议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524000"/>
            <a:ext cx="15354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学以致用，从理论到实践，让技巧真正为你所用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33400" y="2082800"/>
            <a:ext cx="8966200" cy="3175000"/>
          </a:xfrm>
          <a:custGeom>
            <a:avLst/>
            <a:gdLst/>
            <a:ahLst/>
            <a:cxnLst/>
            <a:rect l="l" t="t" r="r" b="b"/>
            <a:pathLst>
              <a:path w="8966200" h="3175000">
                <a:moveTo>
                  <a:pt x="0" y="0"/>
                </a:moveTo>
                <a:lnTo>
                  <a:pt x="8813800" y="0"/>
                </a:lnTo>
                <a:cubicBezTo>
                  <a:pt x="8897912" y="0"/>
                  <a:pt x="8966200" y="68288"/>
                  <a:pt x="8966200" y="152400"/>
                </a:cubicBezTo>
                <a:lnTo>
                  <a:pt x="8966200" y="3022600"/>
                </a:lnTo>
                <a:cubicBezTo>
                  <a:pt x="8966200" y="3106712"/>
                  <a:pt x="8897912" y="3175000"/>
                  <a:pt x="8813800" y="3175000"/>
                </a:cubicBezTo>
                <a:lnTo>
                  <a:pt x="0" y="31750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33400" y="2082800"/>
            <a:ext cx="50800" cy="3175000"/>
          </a:xfrm>
          <a:custGeom>
            <a:avLst/>
            <a:gdLst/>
            <a:ahLst/>
            <a:cxnLst/>
            <a:rect l="l" t="t" r="r" b="b"/>
            <a:pathLst>
              <a:path w="50800" h="3175000">
                <a:moveTo>
                  <a:pt x="0" y="0"/>
                </a:moveTo>
                <a:lnTo>
                  <a:pt x="50800" y="0"/>
                </a:lnTo>
                <a:lnTo>
                  <a:pt x="50800" y="3175000"/>
                </a:lnTo>
                <a:lnTo>
                  <a:pt x="0" y="31750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8" name="Shape 6"/>
          <p:cNvSpPr/>
          <p:nvPr/>
        </p:nvSpPr>
        <p:spPr>
          <a:xfrm>
            <a:off x="812800" y="2336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9" name="Text 7"/>
          <p:cNvSpPr/>
          <p:nvPr/>
        </p:nvSpPr>
        <p:spPr>
          <a:xfrm>
            <a:off x="949325" y="2489200"/>
            <a:ext cx="76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1E1E1E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828800" y="2336800"/>
            <a:ext cx="7569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学以致用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828800" y="2895600"/>
            <a:ext cx="7531100" cy="749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将新技巧立即应用于你手头的工作文档中。学习新技巧的最佳方式就是在实际场景中反复练习。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828800" y="3790950"/>
            <a:ext cx="7416800" cy="914400"/>
          </a:xfrm>
          <a:custGeom>
            <a:avLst/>
            <a:gdLst/>
            <a:ahLst/>
            <a:cxnLst/>
            <a:rect l="l" t="t" r="r" b="b"/>
            <a:pathLst>
              <a:path w="7416800" h="914400">
                <a:moveTo>
                  <a:pt x="101599" y="0"/>
                </a:moveTo>
                <a:lnTo>
                  <a:pt x="7315201" y="0"/>
                </a:lnTo>
                <a:cubicBezTo>
                  <a:pt x="7371313" y="0"/>
                  <a:pt x="7416800" y="45487"/>
                  <a:pt x="7416800" y="101599"/>
                </a:cubicBezTo>
                <a:lnTo>
                  <a:pt x="7416800" y="812801"/>
                </a:lnTo>
                <a:cubicBezTo>
                  <a:pt x="7416800" y="868913"/>
                  <a:pt x="7371313" y="914400"/>
                  <a:pt x="73152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6D85">
              <a:alpha val="3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981200" y="3943350"/>
            <a:ext cx="721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实践建议：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今天就选择一个小技巧，应用到当前正在处理的文档中。比如使用样式功能格式化Word文档，或用条件格式高亮Excel中的关键数据。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33400" y="5461000"/>
            <a:ext cx="8966200" cy="3175000"/>
          </a:xfrm>
          <a:custGeom>
            <a:avLst/>
            <a:gdLst/>
            <a:ahLst/>
            <a:cxnLst/>
            <a:rect l="l" t="t" r="r" b="b"/>
            <a:pathLst>
              <a:path w="8966200" h="3175000">
                <a:moveTo>
                  <a:pt x="0" y="0"/>
                </a:moveTo>
                <a:lnTo>
                  <a:pt x="8813800" y="0"/>
                </a:lnTo>
                <a:cubicBezTo>
                  <a:pt x="8897912" y="0"/>
                  <a:pt x="8966200" y="68288"/>
                  <a:pt x="8966200" y="152400"/>
                </a:cubicBezTo>
                <a:lnTo>
                  <a:pt x="8966200" y="3022600"/>
                </a:lnTo>
                <a:cubicBezTo>
                  <a:pt x="8966200" y="3106712"/>
                  <a:pt x="8897912" y="3175000"/>
                  <a:pt x="8813800" y="3175000"/>
                </a:cubicBezTo>
                <a:lnTo>
                  <a:pt x="0" y="31750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533400" y="5461000"/>
            <a:ext cx="50800" cy="3175000"/>
          </a:xfrm>
          <a:custGeom>
            <a:avLst/>
            <a:gdLst/>
            <a:ahLst/>
            <a:cxnLst/>
            <a:rect l="l" t="t" r="r" b="b"/>
            <a:pathLst>
              <a:path w="50800" h="3175000">
                <a:moveTo>
                  <a:pt x="0" y="0"/>
                </a:moveTo>
                <a:lnTo>
                  <a:pt x="50800" y="0"/>
                </a:lnTo>
                <a:lnTo>
                  <a:pt x="50800" y="3175000"/>
                </a:lnTo>
                <a:lnTo>
                  <a:pt x="0" y="31750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16" name="Shape 14"/>
          <p:cNvSpPr/>
          <p:nvPr/>
        </p:nvSpPr>
        <p:spPr>
          <a:xfrm>
            <a:off x="812800" y="5715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17" name="Text 15"/>
          <p:cNvSpPr/>
          <p:nvPr/>
        </p:nvSpPr>
        <p:spPr>
          <a:xfrm>
            <a:off x="949325" y="5867400"/>
            <a:ext cx="76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828800" y="5715000"/>
            <a:ext cx="7569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建立个人模板库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828800" y="6273800"/>
            <a:ext cx="7531100" cy="749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积累并标准化常用的文档、表格和演示格式，打造属于自己的模板库，大幅提升工作效率。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828800" y="7169150"/>
            <a:ext cx="7416800" cy="914400"/>
          </a:xfrm>
          <a:custGeom>
            <a:avLst/>
            <a:gdLst/>
            <a:ahLst/>
            <a:cxnLst/>
            <a:rect l="l" t="t" r="r" b="b"/>
            <a:pathLst>
              <a:path w="7416800" h="914400">
                <a:moveTo>
                  <a:pt x="101599" y="0"/>
                </a:moveTo>
                <a:lnTo>
                  <a:pt x="7315201" y="0"/>
                </a:lnTo>
                <a:cubicBezTo>
                  <a:pt x="7371313" y="0"/>
                  <a:pt x="7416800" y="45487"/>
                  <a:pt x="7416800" y="101599"/>
                </a:cubicBezTo>
                <a:lnTo>
                  <a:pt x="7416800" y="812801"/>
                </a:lnTo>
                <a:cubicBezTo>
                  <a:pt x="7416800" y="868913"/>
                  <a:pt x="7371313" y="914400"/>
                  <a:pt x="73152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6D85">
              <a:alpha val="3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981200" y="7321550"/>
            <a:ext cx="721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6D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实践建议：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将最近完成的优秀文档保存为模板，标注适用场景。定期整理模板库，按项目类型、部门等维度分类管理。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9779000" y="2082800"/>
            <a:ext cx="5969000" cy="4318000"/>
          </a:xfrm>
          <a:custGeom>
            <a:avLst/>
            <a:gdLst/>
            <a:ahLst/>
            <a:cxnLst/>
            <a:rect l="l" t="t" r="r" b="b"/>
            <a:pathLst>
              <a:path w="5969000" h="4318000">
                <a:moveTo>
                  <a:pt x="0" y="0"/>
                </a:moveTo>
                <a:lnTo>
                  <a:pt x="5816618" y="0"/>
                </a:lnTo>
                <a:cubicBezTo>
                  <a:pt x="5900776" y="0"/>
                  <a:pt x="5969000" y="68224"/>
                  <a:pt x="5969000" y="152382"/>
                </a:cubicBezTo>
                <a:lnTo>
                  <a:pt x="5969000" y="4165618"/>
                </a:lnTo>
                <a:cubicBezTo>
                  <a:pt x="5969000" y="4249776"/>
                  <a:pt x="5900776" y="4318000"/>
                  <a:pt x="5816618" y="4318000"/>
                </a:cubicBezTo>
                <a:lnTo>
                  <a:pt x="0" y="43180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9779000" y="2082800"/>
            <a:ext cx="50800" cy="4318000"/>
          </a:xfrm>
          <a:custGeom>
            <a:avLst/>
            <a:gdLst/>
            <a:ahLst/>
            <a:cxnLst/>
            <a:rect l="l" t="t" r="r" b="b"/>
            <a:pathLst>
              <a:path w="50800" h="4318000">
                <a:moveTo>
                  <a:pt x="0" y="0"/>
                </a:moveTo>
                <a:lnTo>
                  <a:pt x="50800" y="0"/>
                </a:lnTo>
                <a:lnTo>
                  <a:pt x="50800" y="4318000"/>
                </a:lnTo>
                <a:lnTo>
                  <a:pt x="0" y="43180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4" name="Shape 22"/>
          <p:cNvSpPr/>
          <p:nvPr/>
        </p:nvSpPr>
        <p:spPr>
          <a:xfrm>
            <a:off x="10058400" y="2336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5" name="Text 23"/>
          <p:cNvSpPr/>
          <p:nvPr/>
        </p:nvSpPr>
        <p:spPr>
          <a:xfrm>
            <a:off x="10194925" y="2489200"/>
            <a:ext cx="76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1E1E1E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03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074400" y="2336800"/>
            <a:ext cx="457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参与挑战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1074400" y="2895600"/>
            <a:ext cx="4533900" cy="1117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用新学的数据透视表分析你的月度开支，或用PPT母版重新设计一份汇报，通过挑战巩固学习成果。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1074400" y="4162425"/>
            <a:ext cx="4419600" cy="1219200"/>
          </a:xfrm>
          <a:custGeom>
            <a:avLst/>
            <a:gdLst/>
            <a:ahLst/>
            <a:cxnLst/>
            <a:rect l="l" t="t" r="r" b="b"/>
            <a:pathLst>
              <a:path w="4419600" h="1219200">
                <a:moveTo>
                  <a:pt x="101596" y="0"/>
                </a:moveTo>
                <a:lnTo>
                  <a:pt x="4318004" y="0"/>
                </a:lnTo>
                <a:cubicBezTo>
                  <a:pt x="4374114" y="0"/>
                  <a:pt x="4419600" y="45486"/>
                  <a:pt x="4419600" y="101596"/>
                </a:cubicBezTo>
                <a:lnTo>
                  <a:pt x="4419600" y="1117604"/>
                </a:lnTo>
                <a:cubicBezTo>
                  <a:pt x="4419600" y="1173714"/>
                  <a:pt x="4374114" y="1219200"/>
                  <a:pt x="43180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4A6D85">
              <a:alpha val="3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11226800" y="4314825"/>
            <a:ext cx="42164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实践建议：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设定每周学习一个小技巧的目标，并在实际工作中应用。可以加入Office学习社群，与他人分享学习心得。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9779000" y="6604000"/>
            <a:ext cx="5969000" cy="2032000"/>
          </a:xfrm>
          <a:custGeom>
            <a:avLst/>
            <a:gdLst/>
            <a:ahLst/>
            <a:cxnLst/>
            <a:rect l="l" t="t" r="r" b="b"/>
            <a:pathLst>
              <a:path w="5969000" h="2032000">
                <a:moveTo>
                  <a:pt x="0" y="0"/>
                </a:moveTo>
                <a:lnTo>
                  <a:pt x="5816600" y="0"/>
                </a:lnTo>
                <a:cubicBezTo>
                  <a:pt x="5900712" y="0"/>
                  <a:pt x="5969000" y="68288"/>
                  <a:pt x="5969000" y="152400"/>
                </a:cubicBezTo>
                <a:lnTo>
                  <a:pt x="5969000" y="1879600"/>
                </a:lnTo>
                <a:cubicBezTo>
                  <a:pt x="5969000" y="1963712"/>
                  <a:pt x="5900712" y="2032000"/>
                  <a:pt x="5816600" y="2032000"/>
                </a:cubicBezTo>
                <a:lnTo>
                  <a:pt x="0" y="20320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9779000" y="6604000"/>
            <a:ext cx="50800" cy="2032000"/>
          </a:xfrm>
          <a:custGeom>
            <a:avLst/>
            <a:gdLst/>
            <a:ahLst/>
            <a:cxnLst/>
            <a:rect l="l" t="t" r="r" b="b"/>
            <a:pathLst>
              <a:path w="50800" h="2032000">
                <a:moveTo>
                  <a:pt x="0" y="0"/>
                </a:moveTo>
                <a:lnTo>
                  <a:pt x="50800" y="0"/>
                </a:lnTo>
                <a:lnTo>
                  <a:pt x="50800" y="2032000"/>
                </a:lnTo>
                <a:lnTo>
                  <a:pt x="0" y="20320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2" name="Shape 30"/>
          <p:cNvSpPr/>
          <p:nvPr/>
        </p:nvSpPr>
        <p:spPr>
          <a:xfrm>
            <a:off x="10055225" y="6841065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72281" y="0"/>
                  <a:pt x="79375" y="7094"/>
                  <a:pt x="79375" y="15875"/>
                </a:cubicBezTo>
                <a:lnTo>
                  <a:pt x="79375" y="31750"/>
                </a:lnTo>
                <a:lnTo>
                  <a:pt x="142875" y="31750"/>
                </a:lnTo>
                <a:lnTo>
                  <a:pt x="142875" y="15875"/>
                </a:lnTo>
                <a:cubicBezTo>
                  <a:pt x="142875" y="7094"/>
                  <a:pt x="149969" y="0"/>
                  <a:pt x="158750" y="0"/>
                </a:cubicBezTo>
                <a:cubicBezTo>
                  <a:pt x="167531" y="0"/>
                  <a:pt x="174625" y="7094"/>
                  <a:pt x="174625" y="15875"/>
                </a:cubicBezTo>
                <a:lnTo>
                  <a:pt x="174625" y="31750"/>
                </a:lnTo>
                <a:lnTo>
                  <a:pt x="190500" y="31750"/>
                </a:lnTo>
                <a:cubicBezTo>
                  <a:pt x="208012" y="31750"/>
                  <a:pt x="222250" y="45988"/>
                  <a:pt x="222250" y="63500"/>
                </a:cubicBezTo>
                <a:lnTo>
                  <a:pt x="222250" y="206375"/>
                </a:lnTo>
                <a:cubicBezTo>
                  <a:pt x="222250" y="223887"/>
                  <a:pt x="208012" y="238125"/>
                  <a:pt x="190500" y="238125"/>
                </a:cubicBezTo>
                <a:lnTo>
                  <a:pt x="31750" y="238125"/>
                </a:lnTo>
                <a:cubicBezTo>
                  <a:pt x="14238" y="238125"/>
                  <a:pt x="0" y="223887"/>
                  <a:pt x="0" y="206375"/>
                </a:cubicBezTo>
                <a:lnTo>
                  <a:pt x="0" y="63500"/>
                </a:lnTo>
                <a:cubicBezTo>
                  <a:pt x="0" y="45988"/>
                  <a:pt x="14238" y="31750"/>
                  <a:pt x="31750" y="31750"/>
                </a:cubicBezTo>
                <a:lnTo>
                  <a:pt x="47625" y="31750"/>
                </a:lnTo>
                <a:lnTo>
                  <a:pt x="47625" y="15875"/>
                </a:lnTo>
                <a:cubicBezTo>
                  <a:pt x="47625" y="7094"/>
                  <a:pt x="54719" y="0"/>
                  <a:pt x="63500" y="0"/>
                </a:cubicBezTo>
                <a:close/>
                <a:moveTo>
                  <a:pt x="152995" y="113457"/>
                </a:moveTo>
                <a:cubicBezTo>
                  <a:pt x="156468" y="107900"/>
                  <a:pt x="154781" y="100558"/>
                  <a:pt x="149225" y="97036"/>
                </a:cubicBezTo>
                <a:cubicBezTo>
                  <a:pt x="143669" y="93514"/>
                  <a:pt x="136327" y="95250"/>
                  <a:pt x="132804" y="100806"/>
                </a:cubicBezTo>
                <a:lnTo>
                  <a:pt x="102344" y="149572"/>
                </a:lnTo>
                <a:lnTo>
                  <a:pt x="88950" y="131713"/>
                </a:lnTo>
                <a:cubicBezTo>
                  <a:pt x="84981" y="126454"/>
                  <a:pt x="77539" y="125363"/>
                  <a:pt x="72281" y="129332"/>
                </a:cubicBezTo>
                <a:cubicBezTo>
                  <a:pt x="67022" y="133300"/>
                  <a:pt x="65931" y="140742"/>
                  <a:pt x="69900" y="146000"/>
                </a:cubicBezTo>
                <a:lnTo>
                  <a:pt x="93712" y="177750"/>
                </a:lnTo>
                <a:cubicBezTo>
                  <a:pt x="96044" y="180876"/>
                  <a:pt x="99814" y="182662"/>
                  <a:pt x="103733" y="182513"/>
                </a:cubicBezTo>
                <a:cubicBezTo>
                  <a:pt x="107652" y="182364"/>
                  <a:pt x="111224" y="180280"/>
                  <a:pt x="113308" y="176907"/>
                </a:cubicBezTo>
                <a:lnTo>
                  <a:pt x="152995" y="113407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3" name="Text 31"/>
          <p:cNvSpPr/>
          <p:nvPr/>
        </p:nvSpPr>
        <p:spPr>
          <a:xfrm>
            <a:off x="10426700" y="6807200"/>
            <a:ext cx="5245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21天习惯养成计划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007600" y="7315200"/>
            <a:ext cx="563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第1-7天：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掌握基础快捷键和界面操作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007600" y="7721600"/>
            <a:ext cx="563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第8-14天：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学习核心功能（样式、函数、母版）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0007600" y="8128000"/>
            <a:ext cx="563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第15-21天：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实战应用，完成至少3个实际项目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bcace1942fc310504180f7b130d60d5381a23200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20884" b="20884"/>
          <a:stretch/>
        </p:blipFill>
        <p:spPr>
          <a:xfrm>
            <a:off x="0" y="0"/>
            <a:ext cx="16256000" cy="9466296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466296"/>
          </a:xfrm>
          <a:custGeom>
            <a:avLst/>
            <a:gdLst/>
            <a:ahLst/>
            <a:cxnLst/>
            <a:rect l="l" t="t" r="r" b="b"/>
            <a:pathLst>
              <a:path w="16256000" h="9466296">
                <a:moveTo>
                  <a:pt x="0" y="0"/>
                </a:moveTo>
                <a:lnTo>
                  <a:pt x="16256000" y="0"/>
                </a:lnTo>
                <a:lnTo>
                  <a:pt x="16256000" y="9466296"/>
                </a:lnTo>
                <a:lnTo>
                  <a:pt x="0" y="9466296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4A6D85">
                  <a:alpha val="85000"/>
                </a:srgbClr>
              </a:gs>
              <a:gs pos="50000">
                <a:srgbClr val="1E1E1E">
                  <a:alpha val="90000"/>
                </a:srgbClr>
              </a:gs>
              <a:gs pos="100000">
                <a:srgbClr val="1E1E1E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7541344" y="8441"/>
            <a:ext cx="1178683" cy="1178683"/>
          </a:xfrm>
          <a:custGeom>
            <a:avLst/>
            <a:gdLst/>
            <a:ahLst/>
            <a:cxnLst/>
            <a:rect l="l" t="t" r="r" b="b"/>
            <a:pathLst>
              <a:path w="1178683" h="1178683">
                <a:moveTo>
                  <a:pt x="589341" y="0"/>
                </a:moveTo>
                <a:lnTo>
                  <a:pt x="589341" y="0"/>
                </a:lnTo>
                <a:cubicBezTo>
                  <a:pt x="914608" y="0"/>
                  <a:pt x="1178683" y="264075"/>
                  <a:pt x="1178683" y="589341"/>
                </a:cubicBezTo>
                <a:lnTo>
                  <a:pt x="1178683" y="589341"/>
                </a:lnTo>
                <a:cubicBezTo>
                  <a:pt x="1178683" y="914608"/>
                  <a:pt x="914608" y="1178683"/>
                  <a:pt x="589341" y="1178683"/>
                </a:cubicBezTo>
                <a:lnTo>
                  <a:pt x="589341" y="1178683"/>
                </a:lnTo>
                <a:cubicBezTo>
                  <a:pt x="264075" y="1178683"/>
                  <a:pt x="0" y="914608"/>
                  <a:pt x="0" y="589341"/>
                </a:cubicBezTo>
                <a:lnTo>
                  <a:pt x="0" y="589341"/>
                </a:lnTo>
                <a:cubicBezTo>
                  <a:pt x="0" y="264075"/>
                  <a:pt x="264075" y="0"/>
                  <a:pt x="589341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" name="Shape 2"/>
          <p:cNvSpPr/>
          <p:nvPr/>
        </p:nvSpPr>
        <p:spPr>
          <a:xfrm>
            <a:off x="7836015" y="303112"/>
            <a:ext cx="589341" cy="589341"/>
          </a:xfrm>
          <a:custGeom>
            <a:avLst/>
            <a:gdLst/>
            <a:ahLst/>
            <a:cxnLst/>
            <a:rect l="l" t="t" r="r" b="b"/>
            <a:pathLst>
              <a:path w="589341" h="589341">
                <a:moveTo>
                  <a:pt x="147335" y="368338"/>
                </a:moveTo>
                <a:lnTo>
                  <a:pt x="28201" y="368338"/>
                </a:lnTo>
                <a:cubicBezTo>
                  <a:pt x="-460" y="368338"/>
                  <a:pt x="-18072" y="337145"/>
                  <a:pt x="-3338" y="312512"/>
                </a:cubicBezTo>
                <a:lnTo>
                  <a:pt x="57553" y="210989"/>
                </a:lnTo>
                <a:cubicBezTo>
                  <a:pt x="67567" y="194298"/>
                  <a:pt x="85524" y="184169"/>
                  <a:pt x="104976" y="184169"/>
                </a:cubicBezTo>
                <a:lnTo>
                  <a:pt x="214327" y="184169"/>
                </a:lnTo>
                <a:cubicBezTo>
                  <a:pt x="301922" y="35798"/>
                  <a:pt x="432567" y="28316"/>
                  <a:pt x="519933" y="41093"/>
                </a:cubicBezTo>
                <a:cubicBezTo>
                  <a:pt x="534666" y="43280"/>
                  <a:pt x="546177" y="54790"/>
                  <a:pt x="548249" y="69409"/>
                </a:cubicBezTo>
                <a:cubicBezTo>
                  <a:pt x="561025" y="156774"/>
                  <a:pt x="553544" y="287419"/>
                  <a:pt x="405172" y="375015"/>
                </a:cubicBezTo>
                <a:lnTo>
                  <a:pt x="405172" y="484365"/>
                </a:lnTo>
                <a:cubicBezTo>
                  <a:pt x="405172" y="503818"/>
                  <a:pt x="395043" y="521774"/>
                  <a:pt x="378353" y="531789"/>
                </a:cubicBezTo>
                <a:lnTo>
                  <a:pt x="276829" y="592679"/>
                </a:lnTo>
                <a:cubicBezTo>
                  <a:pt x="252312" y="607413"/>
                  <a:pt x="221003" y="589687"/>
                  <a:pt x="221003" y="561140"/>
                </a:cubicBezTo>
                <a:lnTo>
                  <a:pt x="221003" y="442006"/>
                </a:lnTo>
                <a:cubicBezTo>
                  <a:pt x="221003" y="401374"/>
                  <a:pt x="187968" y="368338"/>
                  <a:pt x="147335" y="368338"/>
                </a:cubicBezTo>
                <a:lnTo>
                  <a:pt x="147220" y="368338"/>
                </a:lnTo>
                <a:close/>
                <a:moveTo>
                  <a:pt x="460423" y="184169"/>
                </a:moveTo>
                <a:cubicBezTo>
                  <a:pt x="460423" y="153675"/>
                  <a:pt x="435666" y="128918"/>
                  <a:pt x="405172" y="128918"/>
                </a:cubicBezTo>
                <a:cubicBezTo>
                  <a:pt x="374678" y="128918"/>
                  <a:pt x="349921" y="153675"/>
                  <a:pt x="349921" y="184169"/>
                </a:cubicBezTo>
                <a:cubicBezTo>
                  <a:pt x="349921" y="214663"/>
                  <a:pt x="374678" y="239420"/>
                  <a:pt x="405172" y="239420"/>
                </a:cubicBezTo>
                <a:cubicBezTo>
                  <a:pt x="435666" y="239420"/>
                  <a:pt x="460423" y="214663"/>
                  <a:pt x="460423" y="184169"/>
                </a:cubicBez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6" name="Text 3"/>
          <p:cNvSpPr/>
          <p:nvPr/>
        </p:nvSpPr>
        <p:spPr>
          <a:xfrm>
            <a:off x="6110708" y="1956540"/>
            <a:ext cx="4039956" cy="7448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801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高效之路，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473163" y="2877386"/>
            <a:ext cx="3315045" cy="7448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801" b="1" dirty="0">
                <a:solidFill>
                  <a:srgbClr val="D4A373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始于此刻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541344" y="4011057"/>
            <a:ext cx="1178683" cy="0"/>
          </a:xfrm>
          <a:custGeom>
            <a:avLst/>
            <a:gdLst/>
            <a:ahLst/>
            <a:cxnLst/>
            <a:rect l="l" t="t" r="r" b="b"/>
            <a:pathLst>
              <a:path w="1178683" h="0">
                <a:moveTo>
                  <a:pt x="0" y="0"/>
                </a:moveTo>
                <a:lnTo>
                  <a:pt x="1178683" y="0"/>
                </a:lnTo>
                <a:lnTo>
                  <a:pt x="1178683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9" name="Text 6"/>
          <p:cNvSpPr/>
          <p:nvPr/>
        </p:nvSpPr>
        <p:spPr>
          <a:xfrm>
            <a:off x="4128076" y="4403952"/>
            <a:ext cx="8005221" cy="478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32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Office并非功能堆砌，而是思维与效率的延伸。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140353" y="5079239"/>
            <a:ext cx="7980665" cy="4051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934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从掌握一个快捷键开始，让工具为你所用，释放创造力，高效达成目标。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005296" y="5969390"/>
            <a:ext cx="2553813" cy="2308254"/>
          </a:xfrm>
          <a:custGeom>
            <a:avLst/>
            <a:gdLst/>
            <a:ahLst/>
            <a:cxnLst/>
            <a:rect l="l" t="t" r="r" b="b"/>
            <a:pathLst>
              <a:path w="2553813" h="2308254">
                <a:moveTo>
                  <a:pt x="147336" y="0"/>
                </a:moveTo>
                <a:lnTo>
                  <a:pt x="2406477" y="0"/>
                </a:lnTo>
                <a:cubicBezTo>
                  <a:pt x="2487848" y="0"/>
                  <a:pt x="2553813" y="65965"/>
                  <a:pt x="2553813" y="147336"/>
                </a:cubicBezTo>
                <a:lnTo>
                  <a:pt x="2553813" y="2160918"/>
                </a:lnTo>
                <a:cubicBezTo>
                  <a:pt x="2553813" y="2242289"/>
                  <a:pt x="2487848" y="2308254"/>
                  <a:pt x="2406477" y="2308254"/>
                </a:cubicBezTo>
                <a:lnTo>
                  <a:pt x="147336" y="2308254"/>
                </a:lnTo>
                <a:cubicBezTo>
                  <a:pt x="65965" y="2308254"/>
                  <a:pt x="0" y="2242289"/>
                  <a:pt x="0" y="2160918"/>
                </a:cubicBezTo>
                <a:lnTo>
                  <a:pt x="0" y="147336"/>
                </a:lnTo>
                <a:cubicBezTo>
                  <a:pt x="0" y="65965"/>
                  <a:pt x="65964" y="0"/>
                  <a:pt x="147336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4889308" y="6264060"/>
            <a:ext cx="785789" cy="785789"/>
          </a:xfrm>
          <a:custGeom>
            <a:avLst/>
            <a:gdLst/>
            <a:ahLst/>
            <a:cxnLst/>
            <a:rect l="l" t="t" r="r" b="b"/>
            <a:pathLst>
              <a:path w="785789" h="785789">
                <a:moveTo>
                  <a:pt x="392894" y="0"/>
                </a:moveTo>
                <a:lnTo>
                  <a:pt x="392894" y="0"/>
                </a:lnTo>
                <a:cubicBezTo>
                  <a:pt x="609739" y="0"/>
                  <a:pt x="785789" y="176050"/>
                  <a:pt x="785789" y="392894"/>
                </a:cubicBezTo>
                <a:lnTo>
                  <a:pt x="785789" y="392894"/>
                </a:lnTo>
                <a:cubicBezTo>
                  <a:pt x="785789" y="609739"/>
                  <a:pt x="609739" y="785789"/>
                  <a:pt x="392894" y="785789"/>
                </a:cubicBezTo>
                <a:lnTo>
                  <a:pt x="392894" y="785789"/>
                </a:lnTo>
                <a:cubicBezTo>
                  <a:pt x="176050" y="785789"/>
                  <a:pt x="0" y="609739"/>
                  <a:pt x="0" y="392894"/>
                </a:cubicBezTo>
                <a:lnTo>
                  <a:pt x="0" y="392894"/>
                </a:lnTo>
                <a:cubicBezTo>
                  <a:pt x="0" y="176050"/>
                  <a:pt x="176050" y="0"/>
                  <a:pt x="392894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3" name="Shape 10"/>
          <p:cNvSpPr/>
          <p:nvPr/>
        </p:nvSpPr>
        <p:spPr>
          <a:xfrm>
            <a:off x="5134867" y="6509619"/>
            <a:ext cx="294671" cy="294671"/>
          </a:xfrm>
          <a:custGeom>
            <a:avLst/>
            <a:gdLst/>
            <a:ahLst/>
            <a:cxnLst/>
            <a:rect l="l" t="t" r="r" b="b"/>
            <a:pathLst>
              <a:path w="294671" h="294671">
                <a:moveTo>
                  <a:pt x="69063" y="32230"/>
                </a:moveTo>
                <a:cubicBezTo>
                  <a:pt x="69063" y="14446"/>
                  <a:pt x="83509" y="0"/>
                  <a:pt x="101293" y="0"/>
                </a:cubicBezTo>
                <a:lnTo>
                  <a:pt x="115106" y="0"/>
                </a:lnTo>
                <a:cubicBezTo>
                  <a:pt x="125293" y="0"/>
                  <a:pt x="133523" y="8230"/>
                  <a:pt x="133523" y="18417"/>
                </a:cubicBezTo>
                <a:lnTo>
                  <a:pt x="133523" y="276254"/>
                </a:lnTo>
                <a:cubicBezTo>
                  <a:pt x="133523" y="286441"/>
                  <a:pt x="125293" y="294671"/>
                  <a:pt x="115106" y="294671"/>
                </a:cubicBezTo>
                <a:lnTo>
                  <a:pt x="96689" y="294671"/>
                </a:lnTo>
                <a:cubicBezTo>
                  <a:pt x="79538" y="294671"/>
                  <a:pt x="65092" y="282930"/>
                  <a:pt x="61006" y="267045"/>
                </a:cubicBezTo>
                <a:cubicBezTo>
                  <a:pt x="60603" y="267045"/>
                  <a:pt x="60258" y="267045"/>
                  <a:pt x="59855" y="267045"/>
                </a:cubicBezTo>
                <a:cubicBezTo>
                  <a:pt x="34417" y="267045"/>
                  <a:pt x="13813" y="246441"/>
                  <a:pt x="13813" y="221003"/>
                </a:cubicBezTo>
                <a:cubicBezTo>
                  <a:pt x="13813" y="210644"/>
                  <a:pt x="17266" y="201090"/>
                  <a:pt x="23021" y="193378"/>
                </a:cubicBezTo>
                <a:cubicBezTo>
                  <a:pt x="11856" y="184975"/>
                  <a:pt x="4604" y="171623"/>
                  <a:pt x="4604" y="156544"/>
                </a:cubicBezTo>
                <a:cubicBezTo>
                  <a:pt x="4604" y="138760"/>
                  <a:pt x="14734" y="123278"/>
                  <a:pt x="29467" y="115624"/>
                </a:cubicBezTo>
                <a:cubicBezTo>
                  <a:pt x="25381" y="108717"/>
                  <a:pt x="23021" y="100660"/>
                  <a:pt x="23021" y="92085"/>
                </a:cubicBezTo>
                <a:cubicBezTo>
                  <a:pt x="23021" y="66646"/>
                  <a:pt x="43625" y="46042"/>
                  <a:pt x="69063" y="46042"/>
                </a:cubicBezTo>
                <a:lnTo>
                  <a:pt x="69063" y="32230"/>
                </a:lnTo>
                <a:close/>
                <a:moveTo>
                  <a:pt x="225607" y="32230"/>
                </a:moveTo>
                <a:lnTo>
                  <a:pt x="225607" y="46042"/>
                </a:lnTo>
                <a:cubicBezTo>
                  <a:pt x="251046" y="46042"/>
                  <a:pt x="271650" y="66646"/>
                  <a:pt x="271650" y="92085"/>
                </a:cubicBezTo>
                <a:cubicBezTo>
                  <a:pt x="271650" y="100718"/>
                  <a:pt x="269290" y="108775"/>
                  <a:pt x="265204" y="115624"/>
                </a:cubicBezTo>
                <a:cubicBezTo>
                  <a:pt x="279995" y="123278"/>
                  <a:pt x="290066" y="138702"/>
                  <a:pt x="290066" y="156544"/>
                </a:cubicBezTo>
                <a:cubicBezTo>
                  <a:pt x="290066" y="171623"/>
                  <a:pt x="282815" y="184975"/>
                  <a:pt x="271650" y="193378"/>
                </a:cubicBezTo>
                <a:cubicBezTo>
                  <a:pt x="277405" y="201090"/>
                  <a:pt x="280858" y="210644"/>
                  <a:pt x="280858" y="221003"/>
                </a:cubicBezTo>
                <a:cubicBezTo>
                  <a:pt x="280858" y="246441"/>
                  <a:pt x="260254" y="267045"/>
                  <a:pt x="234816" y="267045"/>
                </a:cubicBezTo>
                <a:cubicBezTo>
                  <a:pt x="234413" y="267045"/>
                  <a:pt x="234068" y="267045"/>
                  <a:pt x="233665" y="267045"/>
                </a:cubicBezTo>
                <a:cubicBezTo>
                  <a:pt x="229578" y="282930"/>
                  <a:pt x="215133" y="294671"/>
                  <a:pt x="197982" y="294671"/>
                </a:cubicBezTo>
                <a:lnTo>
                  <a:pt x="179565" y="294671"/>
                </a:lnTo>
                <a:cubicBezTo>
                  <a:pt x="169378" y="294671"/>
                  <a:pt x="161148" y="286441"/>
                  <a:pt x="161148" y="276254"/>
                </a:cubicBezTo>
                <a:lnTo>
                  <a:pt x="161148" y="18417"/>
                </a:lnTo>
                <a:cubicBezTo>
                  <a:pt x="161148" y="8230"/>
                  <a:pt x="169378" y="0"/>
                  <a:pt x="179565" y="0"/>
                </a:cubicBezTo>
                <a:lnTo>
                  <a:pt x="193378" y="0"/>
                </a:lnTo>
                <a:cubicBezTo>
                  <a:pt x="211161" y="0"/>
                  <a:pt x="225607" y="14446"/>
                  <a:pt x="225607" y="32230"/>
                </a:cubicBez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14" name="Text 11"/>
          <p:cNvSpPr/>
          <p:nvPr/>
        </p:nvSpPr>
        <p:spPr>
          <a:xfrm>
            <a:off x="4238577" y="7246296"/>
            <a:ext cx="2087251" cy="343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934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思维升级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250855" y="7688302"/>
            <a:ext cx="2062695" cy="294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47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从功能导向到问题导向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853779" y="5969390"/>
            <a:ext cx="2553813" cy="2308254"/>
          </a:xfrm>
          <a:custGeom>
            <a:avLst/>
            <a:gdLst/>
            <a:ahLst/>
            <a:cxnLst/>
            <a:rect l="l" t="t" r="r" b="b"/>
            <a:pathLst>
              <a:path w="2553813" h="2308254">
                <a:moveTo>
                  <a:pt x="147336" y="0"/>
                </a:moveTo>
                <a:lnTo>
                  <a:pt x="2406477" y="0"/>
                </a:lnTo>
                <a:cubicBezTo>
                  <a:pt x="2487848" y="0"/>
                  <a:pt x="2553813" y="65965"/>
                  <a:pt x="2553813" y="147336"/>
                </a:cubicBezTo>
                <a:lnTo>
                  <a:pt x="2553813" y="2160918"/>
                </a:lnTo>
                <a:cubicBezTo>
                  <a:pt x="2553813" y="2242289"/>
                  <a:pt x="2487848" y="2308254"/>
                  <a:pt x="2406477" y="2308254"/>
                </a:cubicBezTo>
                <a:lnTo>
                  <a:pt x="147336" y="2308254"/>
                </a:lnTo>
                <a:cubicBezTo>
                  <a:pt x="65965" y="2308254"/>
                  <a:pt x="0" y="2242289"/>
                  <a:pt x="0" y="2160918"/>
                </a:cubicBezTo>
                <a:lnTo>
                  <a:pt x="0" y="147336"/>
                </a:lnTo>
                <a:cubicBezTo>
                  <a:pt x="0" y="65965"/>
                  <a:pt x="65964" y="0"/>
                  <a:pt x="147336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7737792" y="6264060"/>
            <a:ext cx="785789" cy="785789"/>
          </a:xfrm>
          <a:custGeom>
            <a:avLst/>
            <a:gdLst/>
            <a:ahLst/>
            <a:cxnLst/>
            <a:rect l="l" t="t" r="r" b="b"/>
            <a:pathLst>
              <a:path w="785789" h="785789">
                <a:moveTo>
                  <a:pt x="392894" y="0"/>
                </a:moveTo>
                <a:lnTo>
                  <a:pt x="392894" y="0"/>
                </a:lnTo>
                <a:cubicBezTo>
                  <a:pt x="609739" y="0"/>
                  <a:pt x="785789" y="176050"/>
                  <a:pt x="785789" y="392894"/>
                </a:cubicBezTo>
                <a:lnTo>
                  <a:pt x="785789" y="392894"/>
                </a:lnTo>
                <a:cubicBezTo>
                  <a:pt x="785789" y="609739"/>
                  <a:pt x="609739" y="785789"/>
                  <a:pt x="392894" y="785789"/>
                </a:cubicBezTo>
                <a:lnTo>
                  <a:pt x="392894" y="785789"/>
                </a:lnTo>
                <a:cubicBezTo>
                  <a:pt x="176050" y="785789"/>
                  <a:pt x="0" y="609739"/>
                  <a:pt x="0" y="392894"/>
                </a:cubicBezTo>
                <a:lnTo>
                  <a:pt x="0" y="392894"/>
                </a:lnTo>
                <a:cubicBezTo>
                  <a:pt x="0" y="176050"/>
                  <a:pt x="176050" y="0"/>
                  <a:pt x="392894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8" name="Shape 15"/>
          <p:cNvSpPr/>
          <p:nvPr/>
        </p:nvSpPr>
        <p:spPr>
          <a:xfrm>
            <a:off x="8001767" y="6509619"/>
            <a:ext cx="257837" cy="294671"/>
          </a:xfrm>
          <a:custGeom>
            <a:avLst/>
            <a:gdLst/>
            <a:ahLst/>
            <a:cxnLst/>
            <a:rect l="l" t="t" r="r" b="b"/>
            <a:pathLst>
              <a:path w="257837" h="294671">
                <a:moveTo>
                  <a:pt x="194989" y="-5698"/>
                </a:moveTo>
                <a:cubicBezTo>
                  <a:pt x="201838" y="-748"/>
                  <a:pt x="204370" y="8230"/>
                  <a:pt x="201262" y="16057"/>
                </a:cubicBezTo>
                <a:lnTo>
                  <a:pt x="156141" y="128918"/>
                </a:lnTo>
                <a:lnTo>
                  <a:pt x="239420" y="128918"/>
                </a:lnTo>
                <a:cubicBezTo>
                  <a:pt x="247190" y="128918"/>
                  <a:pt x="254096" y="133753"/>
                  <a:pt x="256743" y="141062"/>
                </a:cubicBezTo>
                <a:cubicBezTo>
                  <a:pt x="259391" y="148371"/>
                  <a:pt x="257146" y="156544"/>
                  <a:pt x="251218" y="161493"/>
                </a:cubicBezTo>
                <a:lnTo>
                  <a:pt x="85466" y="299620"/>
                </a:lnTo>
                <a:cubicBezTo>
                  <a:pt x="78963" y="305030"/>
                  <a:pt x="69697" y="305318"/>
                  <a:pt x="62848" y="300368"/>
                </a:cubicBezTo>
                <a:cubicBezTo>
                  <a:pt x="55999" y="295419"/>
                  <a:pt x="53467" y="286441"/>
                  <a:pt x="56574" y="278613"/>
                </a:cubicBezTo>
                <a:lnTo>
                  <a:pt x="101696" y="165752"/>
                </a:lnTo>
                <a:lnTo>
                  <a:pt x="18417" y="165752"/>
                </a:lnTo>
                <a:cubicBezTo>
                  <a:pt x="10647" y="165752"/>
                  <a:pt x="3741" y="160918"/>
                  <a:pt x="1094" y="153609"/>
                </a:cubicBezTo>
                <a:cubicBezTo>
                  <a:pt x="-1554" y="146299"/>
                  <a:pt x="691" y="138127"/>
                  <a:pt x="6619" y="133177"/>
                </a:cubicBezTo>
                <a:lnTo>
                  <a:pt x="172371" y="-4950"/>
                </a:lnTo>
                <a:cubicBezTo>
                  <a:pt x="178874" y="-10360"/>
                  <a:pt x="188140" y="-10647"/>
                  <a:pt x="194989" y="-5698"/>
                </a:cubicBez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19" name="Text 16"/>
          <p:cNvSpPr/>
          <p:nvPr/>
        </p:nvSpPr>
        <p:spPr>
          <a:xfrm>
            <a:off x="7087060" y="7246296"/>
            <a:ext cx="2087251" cy="343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934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效率提升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099338" y="7688302"/>
            <a:ext cx="2062695" cy="294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47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让工具成为你的助力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9702263" y="5969390"/>
            <a:ext cx="2553813" cy="2308254"/>
          </a:xfrm>
          <a:custGeom>
            <a:avLst/>
            <a:gdLst/>
            <a:ahLst/>
            <a:cxnLst/>
            <a:rect l="l" t="t" r="r" b="b"/>
            <a:pathLst>
              <a:path w="2553813" h="2308254">
                <a:moveTo>
                  <a:pt x="147336" y="0"/>
                </a:moveTo>
                <a:lnTo>
                  <a:pt x="2406477" y="0"/>
                </a:lnTo>
                <a:cubicBezTo>
                  <a:pt x="2487848" y="0"/>
                  <a:pt x="2553813" y="65965"/>
                  <a:pt x="2553813" y="147336"/>
                </a:cubicBezTo>
                <a:lnTo>
                  <a:pt x="2553813" y="2160918"/>
                </a:lnTo>
                <a:cubicBezTo>
                  <a:pt x="2553813" y="2242289"/>
                  <a:pt x="2487848" y="2308254"/>
                  <a:pt x="2406477" y="2308254"/>
                </a:cubicBezTo>
                <a:lnTo>
                  <a:pt x="147336" y="2308254"/>
                </a:lnTo>
                <a:cubicBezTo>
                  <a:pt x="65965" y="2308254"/>
                  <a:pt x="0" y="2242289"/>
                  <a:pt x="0" y="2160918"/>
                </a:cubicBezTo>
                <a:lnTo>
                  <a:pt x="0" y="147336"/>
                </a:lnTo>
                <a:cubicBezTo>
                  <a:pt x="0" y="65965"/>
                  <a:pt x="65964" y="0"/>
                  <a:pt x="147336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22" name="Shape 19"/>
          <p:cNvSpPr/>
          <p:nvPr/>
        </p:nvSpPr>
        <p:spPr>
          <a:xfrm>
            <a:off x="10586275" y="6264060"/>
            <a:ext cx="785789" cy="785789"/>
          </a:xfrm>
          <a:custGeom>
            <a:avLst/>
            <a:gdLst/>
            <a:ahLst/>
            <a:cxnLst/>
            <a:rect l="l" t="t" r="r" b="b"/>
            <a:pathLst>
              <a:path w="785789" h="785789">
                <a:moveTo>
                  <a:pt x="392894" y="0"/>
                </a:moveTo>
                <a:lnTo>
                  <a:pt x="392894" y="0"/>
                </a:lnTo>
                <a:cubicBezTo>
                  <a:pt x="609739" y="0"/>
                  <a:pt x="785789" y="176050"/>
                  <a:pt x="785789" y="392894"/>
                </a:cubicBezTo>
                <a:lnTo>
                  <a:pt x="785789" y="392894"/>
                </a:lnTo>
                <a:cubicBezTo>
                  <a:pt x="785789" y="609739"/>
                  <a:pt x="609739" y="785789"/>
                  <a:pt x="392894" y="785789"/>
                </a:cubicBezTo>
                <a:lnTo>
                  <a:pt x="392894" y="785789"/>
                </a:lnTo>
                <a:cubicBezTo>
                  <a:pt x="176050" y="785789"/>
                  <a:pt x="0" y="609739"/>
                  <a:pt x="0" y="392894"/>
                </a:cubicBezTo>
                <a:lnTo>
                  <a:pt x="0" y="392894"/>
                </a:lnTo>
                <a:cubicBezTo>
                  <a:pt x="0" y="176050"/>
                  <a:pt x="176050" y="0"/>
                  <a:pt x="392894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3" name="Shape 20"/>
          <p:cNvSpPr/>
          <p:nvPr/>
        </p:nvSpPr>
        <p:spPr>
          <a:xfrm>
            <a:off x="10795000" y="6509619"/>
            <a:ext cx="368338" cy="294671"/>
          </a:xfrm>
          <a:custGeom>
            <a:avLst/>
            <a:gdLst/>
            <a:ahLst/>
            <a:cxnLst/>
            <a:rect l="l" t="t" r="r" b="b"/>
            <a:pathLst>
              <a:path w="368338" h="294671">
                <a:moveTo>
                  <a:pt x="0" y="147335"/>
                </a:moveTo>
                <a:cubicBezTo>
                  <a:pt x="0" y="96459"/>
                  <a:pt x="41208" y="55251"/>
                  <a:pt x="92085" y="55251"/>
                </a:cubicBezTo>
                <a:cubicBezTo>
                  <a:pt x="121091" y="55251"/>
                  <a:pt x="148371" y="68891"/>
                  <a:pt x="165752" y="92085"/>
                </a:cubicBezTo>
                <a:lnTo>
                  <a:pt x="184169" y="116660"/>
                </a:lnTo>
                <a:lnTo>
                  <a:pt x="202586" y="92085"/>
                </a:lnTo>
                <a:cubicBezTo>
                  <a:pt x="219967" y="68891"/>
                  <a:pt x="247247" y="55251"/>
                  <a:pt x="276254" y="55251"/>
                </a:cubicBezTo>
                <a:cubicBezTo>
                  <a:pt x="327131" y="55251"/>
                  <a:pt x="368338" y="96459"/>
                  <a:pt x="368338" y="147335"/>
                </a:cubicBezTo>
                <a:cubicBezTo>
                  <a:pt x="368338" y="198212"/>
                  <a:pt x="327131" y="239420"/>
                  <a:pt x="276254" y="239420"/>
                </a:cubicBezTo>
                <a:cubicBezTo>
                  <a:pt x="247247" y="239420"/>
                  <a:pt x="219967" y="225780"/>
                  <a:pt x="202586" y="202586"/>
                </a:cubicBezTo>
                <a:lnTo>
                  <a:pt x="184169" y="178011"/>
                </a:lnTo>
                <a:lnTo>
                  <a:pt x="165752" y="202586"/>
                </a:lnTo>
                <a:cubicBezTo>
                  <a:pt x="148371" y="225780"/>
                  <a:pt x="121091" y="239420"/>
                  <a:pt x="92085" y="239420"/>
                </a:cubicBezTo>
                <a:cubicBezTo>
                  <a:pt x="41208" y="239420"/>
                  <a:pt x="0" y="198212"/>
                  <a:pt x="0" y="147335"/>
                </a:cubicBezTo>
                <a:close/>
                <a:moveTo>
                  <a:pt x="161148" y="147335"/>
                </a:moveTo>
                <a:lnTo>
                  <a:pt x="136285" y="114185"/>
                </a:lnTo>
                <a:cubicBezTo>
                  <a:pt x="125868" y="100257"/>
                  <a:pt x="109466" y="92085"/>
                  <a:pt x="92085" y="92085"/>
                </a:cubicBezTo>
                <a:cubicBezTo>
                  <a:pt x="61582" y="92085"/>
                  <a:pt x="36834" y="116832"/>
                  <a:pt x="36834" y="147335"/>
                </a:cubicBezTo>
                <a:cubicBezTo>
                  <a:pt x="36834" y="177838"/>
                  <a:pt x="61582" y="202586"/>
                  <a:pt x="92085" y="202586"/>
                </a:cubicBezTo>
                <a:cubicBezTo>
                  <a:pt x="109466" y="202586"/>
                  <a:pt x="125868" y="194414"/>
                  <a:pt x="136285" y="180486"/>
                </a:cubicBezTo>
                <a:lnTo>
                  <a:pt x="161148" y="147335"/>
                </a:lnTo>
                <a:close/>
                <a:moveTo>
                  <a:pt x="207190" y="147335"/>
                </a:moveTo>
                <a:lnTo>
                  <a:pt x="232053" y="180486"/>
                </a:lnTo>
                <a:cubicBezTo>
                  <a:pt x="242470" y="194414"/>
                  <a:pt x="258873" y="202586"/>
                  <a:pt x="276254" y="202586"/>
                </a:cubicBezTo>
                <a:cubicBezTo>
                  <a:pt x="306757" y="202586"/>
                  <a:pt x="331505" y="177838"/>
                  <a:pt x="331505" y="147335"/>
                </a:cubicBezTo>
                <a:cubicBezTo>
                  <a:pt x="331505" y="116832"/>
                  <a:pt x="306757" y="92085"/>
                  <a:pt x="276254" y="92085"/>
                </a:cubicBezTo>
                <a:cubicBezTo>
                  <a:pt x="258873" y="92085"/>
                  <a:pt x="242470" y="100257"/>
                  <a:pt x="232053" y="114185"/>
                </a:cubicBezTo>
                <a:lnTo>
                  <a:pt x="207190" y="147335"/>
                </a:ln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24" name="Text 21"/>
          <p:cNvSpPr/>
          <p:nvPr/>
        </p:nvSpPr>
        <p:spPr>
          <a:xfrm>
            <a:off x="9935544" y="7246296"/>
            <a:ext cx="2087251" cy="343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934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持续精进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947822" y="7688302"/>
            <a:ext cx="2062695" cy="294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47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从掌握到精通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517415" y="8768761"/>
            <a:ext cx="3229100" cy="343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4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感谢观看 | Thank You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529693" y="9210767"/>
            <a:ext cx="3204544" cy="2455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53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Microsoft Office 高效办公全攻略 · 2025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812800" cy="50800"/>
          </a:xfrm>
          <a:custGeom>
            <a:avLst/>
            <a:gdLst/>
            <a:ahLst/>
            <a:cxnLst/>
            <a:rect l="l" t="t" r="r" b="b"/>
            <a:pathLst>
              <a:path w="812800" h="50800">
                <a:moveTo>
                  <a:pt x="0" y="0"/>
                </a:moveTo>
                <a:lnTo>
                  <a:pt x="812800" y="0"/>
                </a:lnTo>
                <a:lnTo>
                  <a:pt x="8128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" name="Text 1"/>
          <p:cNvSpPr/>
          <p:nvPr/>
        </p:nvSpPr>
        <p:spPr>
          <a:xfrm>
            <a:off x="1524000" y="508000"/>
            <a:ext cx="231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D4A3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TABLE OF CONTENTS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学习路径导航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879600"/>
            <a:ext cx="7442200" cy="1943100"/>
          </a:xfrm>
          <a:custGeom>
            <a:avLst/>
            <a:gdLst/>
            <a:ahLst/>
            <a:cxnLst/>
            <a:rect l="l" t="t" r="r" b="b"/>
            <a:pathLst>
              <a:path w="7442200" h="1943100">
                <a:moveTo>
                  <a:pt x="0" y="0"/>
                </a:moveTo>
                <a:lnTo>
                  <a:pt x="7442200" y="0"/>
                </a:lnTo>
                <a:lnTo>
                  <a:pt x="74422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33400" y="1879600"/>
            <a:ext cx="50800" cy="1943100"/>
          </a:xfrm>
          <a:custGeom>
            <a:avLst/>
            <a:gdLst/>
            <a:ahLst/>
            <a:cxnLst/>
            <a:rect l="l" t="t" r="r" b="b"/>
            <a:pathLst>
              <a:path w="50800" h="1943100">
                <a:moveTo>
                  <a:pt x="0" y="0"/>
                </a:moveTo>
                <a:lnTo>
                  <a:pt x="50800" y="0"/>
                </a:lnTo>
                <a:lnTo>
                  <a:pt x="508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7" name="Shape 5"/>
          <p:cNvSpPr/>
          <p:nvPr/>
        </p:nvSpPr>
        <p:spPr>
          <a:xfrm>
            <a:off x="762000" y="2446867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8" name="Text 6"/>
          <p:cNvSpPr/>
          <p:nvPr/>
        </p:nvSpPr>
        <p:spPr>
          <a:xfrm>
            <a:off x="943504" y="2624667"/>
            <a:ext cx="63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E1E1E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778000" y="2497667"/>
            <a:ext cx="6121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Office核心组件概览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778000" y="2904067"/>
            <a:ext cx="609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了解Word、Excel、PowerPoint等核心组件的功能定位与应用场景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305800" y="1879600"/>
            <a:ext cx="7442200" cy="1943100"/>
          </a:xfrm>
          <a:custGeom>
            <a:avLst/>
            <a:gdLst/>
            <a:ahLst/>
            <a:cxnLst/>
            <a:rect l="l" t="t" r="r" b="b"/>
            <a:pathLst>
              <a:path w="7442200" h="1943100">
                <a:moveTo>
                  <a:pt x="0" y="0"/>
                </a:moveTo>
                <a:lnTo>
                  <a:pt x="7442200" y="0"/>
                </a:lnTo>
                <a:lnTo>
                  <a:pt x="74422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8305800" y="1879600"/>
            <a:ext cx="50800" cy="1943100"/>
          </a:xfrm>
          <a:custGeom>
            <a:avLst/>
            <a:gdLst/>
            <a:ahLst/>
            <a:cxnLst/>
            <a:rect l="l" t="t" r="r" b="b"/>
            <a:pathLst>
              <a:path w="50800" h="1943100">
                <a:moveTo>
                  <a:pt x="0" y="0"/>
                </a:moveTo>
                <a:lnTo>
                  <a:pt x="50800" y="0"/>
                </a:lnTo>
                <a:lnTo>
                  <a:pt x="508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13" name="Shape 11"/>
          <p:cNvSpPr/>
          <p:nvPr/>
        </p:nvSpPr>
        <p:spPr>
          <a:xfrm>
            <a:off x="8534400" y="2446867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14" name="Text 12"/>
          <p:cNvSpPr/>
          <p:nvPr/>
        </p:nvSpPr>
        <p:spPr>
          <a:xfrm>
            <a:off x="8715904" y="2624667"/>
            <a:ext cx="63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550400" y="2497667"/>
            <a:ext cx="6121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Word：专业文档制作大师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550400" y="2904067"/>
            <a:ext cx="609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掌握样式排版、长文档处理、查找替换等效率提升关键技巧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33400" y="4030134"/>
            <a:ext cx="7442200" cy="1943100"/>
          </a:xfrm>
          <a:custGeom>
            <a:avLst/>
            <a:gdLst/>
            <a:ahLst/>
            <a:cxnLst/>
            <a:rect l="l" t="t" r="r" b="b"/>
            <a:pathLst>
              <a:path w="7442200" h="1943100">
                <a:moveTo>
                  <a:pt x="0" y="0"/>
                </a:moveTo>
                <a:lnTo>
                  <a:pt x="7442200" y="0"/>
                </a:lnTo>
                <a:lnTo>
                  <a:pt x="74422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533400" y="4030134"/>
            <a:ext cx="50800" cy="1943100"/>
          </a:xfrm>
          <a:custGeom>
            <a:avLst/>
            <a:gdLst/>
            <a:ahLst/>
            <a:cxnLst/>
            <a:rect l="l" t="t" r="r" b="b"/>
            <a:pathLst>
              <a:path w="50800" h="1943100">
                <a:moveTo>
                  <a:pt x="0" y="0"/>
                </a:moveTo>
                <a:lnTo>
                  <a:pt x="50800" y="0"/>
                </a:lnTo>
                <a:lnTo>
                  <a:pt x="508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9" name="Shape 17"/>
          <p:cNvSpPr/>
          <p:nvPr/>
        </p:nvSpPr>
        <p:spPr>
          <a:xfrm>
            <a:off x="762000" y="4597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0" name="Text 18"/>
          <p:cNvSpPr/>
          <p:nvPr/>
        </p:nvSpPr>
        <p:spPr>
          <a:xfrm>
            <a:off x="943504" y="4775200"/>
            <a:ext cx="63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E1E1E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778000" y="4648200"/>
            <a:ext cx="6121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Excel：数据处理与分析利器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778000" y="5054600"/>
            <a:ext cx="609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深入学习核心函数矩阵、数据可视化、数据透视表等强大功能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305800" y="4030134"/>
            <a:ext cx="7442200" cy="1943100"/>
          </a:xfrm>
          <a:custGeom>
            <a:avLst/>
            <a:gdLst/>
            <a:ahLst/>
            <a:cxnLst/>
            <a:rect l="l" t="t" r="r" b="b"/>
            <a:pathLst>
              <a:path w="7442200" h="1943100">
                <a:moveTo>
                  <a:pt x="0" y="0"/>
                </a:moveTo>
                <a:lnTo>
                  <a:pt x="7442200" y="0"/>
                </a:lnTo>
                <a:lnTo>
                  <a:pt x="74422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8305800" y="4030134"/>
            <a:ext cx="50800" cy="1943100"/>
          </a:xfrm>
          <a:custGeom>
            <a:avLst/>
            <a:gdLst/>
            <a:ahLst/>
            <a:cxnLst/>
            <a:rect l="l" t="t" r="r" b="b"/>
            <a:pathLst>
              <a:path w="50800" h="1943100">
                <a:moveTo>
                  <a:pt x="0" y="0"/>
                </a:moveTo>
                <a:lnTo>
                  <a:pt x="50800" y="0"/>
                </a:lnTo>
                <a:lnTo>
                  <a:pt x="508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25" name="Shape 23"/>
          <p:cNvSpPr/>
          <p:nvPr/>
        </p:nvSpPr>
        <p:spPr>
          <a:xfrm>
            <a:off x="8534400" y="4597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26" name="Text 24"/>
          <p:cNvSpPr/>
          <p:nvPr/>
        </p:nvSpPr>
        <p:spPr>
          <a:xfrm>
            <a:off x="8715904" y="4775200"/>
            <a:ext cx="63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550400" y="4648200"/>
            <a:ext cx="6121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PowerPoint：震撼演示设计与呈现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550400" y="5054600"/>
            <a:ext cx="609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学习设计四原则、效率翻倍技巧、演讲者模式等核心内容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33400" y="6180668"/>
            <a:ext cx="7442200" cy="1943100"/>
          </a:xfrm>
          <a:custGeom>
            <a:avLst/>
            <a:gdLst/>
            <a:ahLst/>
            <a:cxnLst/>
            <a:rect l="l" t="t" r="r" b="b"/>
            <a:pathLst>
              <a:path w="7442200" h="1943100">
                <a:moveTo>
                  <a:pt x="0" y="0"/>
                </a:moveTo>
                <a:lnTo>
                  <a:pt x="7442200" y="0"/>
                </a:lnTo>
                <a:lnTo>
                  <a:pt x="74422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533400" y="6180668"/>
            <a:ext cx="50800" cy="1943100"/>
          </a:xfrm>
          <a:custGeom>
            <a:avLst/>
            <a:gdLst/>
            <a:ahLst/>
            <a:cxnLst/>
            <a:rect l="l" t="t" r="r" b="b"/>
            <a:pathLst>
              <a:path w="50800" h="1943100">
                <a:moveTo>
                  <a:pt x="0" y="0"/>
                </a:moveTo>
                <a:lnTo>
                  <a:pt x="50800" y="0"/>
                </a:lnTo>
                <a:lnTo>
                  <a:pt x="508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1" name="Shape 29"/>
          <p:cNvSpPr/>
          <p:nvPr/>
        </p:nvSpPr>
        <p:spPr>
          <a:xfrm>
            <a:off x="762000" y="6747934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2" name="Text 30"/>
          <p:cNvSpPr/>
          <p:nvPr/>
        </p:nvSpPr>
        <p:spPr>
          <a:xfrm>
            <a:off x="943504" y="6925734"/>
            <a:ext cx="63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E1E1E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05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778000" y="6798734"/>
            <a:ext cx="6121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协同办公与高级技巧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778000" y="7205134"/>
            <a:ext cx="609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云端协作、跨组件整合、自动化工具等提升团队协作效率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05800" y="6180668"/>
            <a:ext cx="7442200" cy="1943100"/>
          </a:xfrm>
          <a:custGeom>
            <a:avLst/>
            <a:gdLst/>
            <a:ahLst/>
            <a:cxnLst/>
            <a:rect l="l" t="t" r="r" b="b"/>
            <a:pathLst>
              <a:path w="7442200" h="1943100">
                <a:moveTo>
                  <a:pt x="0" y="0"/>
                </a:moveTo>
                <a:lnTo>
                  <a:pt x="7442200" y="0"/>
                </a:lnTo>
                <a:lnTo>
                  <a:pt x="74422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8305800" y="6180668"/>
            <a:ext cx="50800" cy="1943100"/>
          </a:xfrm>
          <a:custGeom>
            <a:avLst/>
            <a:gdLst/>
            <a:ahLst/>
            <a:cxnLst/>
            <a:rect l="l" t="t" r="r" b="b"/>
            <a:pathLst>
              <a:path w="50800" h="1943100">
                <a:moveTo>
                  <a:pt x="0" y="0"/>
                </a:moveTo>
                <a:lnTo>
                  <a:pt x="50800" y="0"/>
                </a:lnTo>
                <a:lnTo>
                  <a:pt x="508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37" name="Shape 35"/>
          <p:cNvSpPr/>
          <p:nvPr/>
        </p:nvSpPr>
        <p:spPr>
          <a:xfrm>
            <a:off x="8534400" y="6747934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38" name="Text 36"/>
          <p:cNvSpPr/>
          <p:nvPr/>
        </p:nvSpPr>
        <p:spPr>
          <a:xfrm>
            <a:off x="8715904" y="6925734"/>
            <a:ext cx="63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06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550400" y="6798734"/>
            <a:ext cx="6121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学习路径与资源推荐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550400" y="7205134"/>
            <a:ext cx="609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分阶段学习建议、官方与优质资源推荐、立即实践指南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673725" y="8356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54000" y="47625"/>
                </a:moveTo>
                <a:cubicBezTo>
                  <a:pt x="254000" y="72529"/>
                  <a:pt x="224681" y="109686"/>
                  <a:pt x="212030" y="124520"/>
                </a:cubicBezTo>
                <a:cubicBezTo>
                  <a:pt x="210145" y="126702"/>
                  <a:pt x="207367" y="127546"/>
                  <a:pt x="204837" y="127000"/>
                </a:cubicBezTo>
                <a:lnTo>
                  <a:pt x="158750" y="127000"/>
                </a:lnTo>
                <a:cubicBezTo>
                  <a:pt x="149969" y="127000"/>
                  <a:pt x="142875" y="134094"/>
                  <a:pt x="142875" y="142875"/>
                </a:cubicBezTo>
                <a:cubicBezTo>
                  <a:pt x="142875" y="151656"/>
                  <a:pt x="149969" y="158750"/>
                  <a:pt x="158750" y="158750"/>
                </a:cubicBezTo>
                <a:lnTo>
                  <a:pt x="206375" y="158750"/>
                </a:lnTo>
                <a:cubicBezTo>
                  <a:pt x="232668" y="158750"/>
                  <a:pt x="254000" y="180082"/>
                  <a:pt x="254000" y="206375"/>
                </a:cubicBezTo>
                <a:cubicBezTo>
                  <a:pt x="254000" y="232668"/>
                  <a:pt x="232668" y="254000"/>
                  <a:pt x="206375" y="254000"/>
                </a:cubicBezTo>
                <a:lnTo>
                  <a:pt x="69255" y="254000"/>
                </a:lnTo>
                <a:cubicBezTo>
                  <a:pt x="73571" y="249089"/>
                  <a:pt x="78829" y="242788"/>
                  <a:pt x="84138" y="235744"/>
                </a:cubicBezTo>
                <a:cubicBezTo>
                  <a:pt x="87263" y="231577"/>
                  <a:pt x="90488" y="227012"/>
                  <a:pt x="93563" y="222250"/>
                </a:cubicBezTo>
                <a:lnTo>
                  <a:pt x="206375" y="222250"/>
                </a:lnTo>
                <a:cubicBezTo>
                  <a:pt x="215156" y="222250"/>
                  <a:pt x="222250" y="215156"/>
                  <a:pt x="222250" y="206375"/>
                </a:cubicBezTo>
                <a:cubicBezTo>
                  <a:pt x="222250" y="197594"/>
                  <a:pt x="215156" y="190500"/>
                  <a:pt x="206375" y="190500"/>
                </a:cubicBezTo>
                <a:lnTo>
                  <a:pt x="158750" y="190500"/>
                </a:lnTo>
                <a:cubicBezTo>
                  <a:pt x="132457" y="190500"/>
                  <a:pt x="111125" y="169168"/>
                  <a:pt x="111125" y="142875"/>
                </a:cubicBezTo>
                <a:cubicBezTo>
                  <a:pt x="111125" y="116582"/>
                  <a:pt x="132457" y="95250"/>
                  <a:pt x="158750" y="95250"/>
                </a:cubicBezTo>
                <a:lnTo>
                  <a:pt x="178495" y="95250"/>
                </a:lnTo>
                <a:cubicBezTo>
                  <a:pt x="168077" y="79623"/>
                  <a:pt x="158750" y="61664"/>
                  <a:pt x="158750" y="47625"/>
                </a:cubicBezTo>
                <a:cubicBezTo>
                  <a:pt x="158750" y="21332"/>
                  <a:pt x="180082" y="0"/>
                  <a:pt x="206375" y="0"/>
                </a:cubicBezTo>
                <a:cubicBezTo>
                  <a:pt x="232668" y="0"/>
                  <a:pt x="254000" y="21332"/>
                  <a:pt x="254000" y="47625"/>
                </a:cubicBezTo>
                <a:close/>
                <a:moveTo>
                  <a:pt x="58093" y="242639"/>
                </a:moveTo>
                <a:cubicBezTo>
                  <a:pt x="56207" y="244773"/>
                  <a:pt x="54521" y="246658"/>
                  <a:pt x="53082" y="248245"/>
                </a:cubicBezTo>
                <a:lnTo>
                  <a:pt x="52189" y="249237"/>
                </a:lnTo>
                <a:lnTo>
                  <a:pt x="52090" y="249138"/>
                </a:lnTo>
                <a:cubicBezTo>
                  <a:pt x="49113" y="251420"/>
                  <a:pt x="44847" y="251123"/>
                  <a:pt x="42168" y="248245"/>
                </a:cubicBezTo>
                <a:cubicBezTo>
                  <a:pt x="29666" y="234652"/>
                  <a:pt x="0" y="199678"/>
                  <a:pt x="0" y="174625"/>
                </a:cubicBezTo>
                <a:cubicBezTo>
                  <a:pt x="0" y="148332"/>
                  <a:pt x="21332" y="127000"/>
                  <a:pt x="47625" y="127000"/>
                </a:cubicBezTo>
                <a:cubicBezTo>
                  <a:pt x="73918" y="127000"/>
                  <a:pt x="95250" y="148332"/>
                  <a:pt x="95250" y="174625"/>
                </a:cubicBezTo>
                <a:cubicBezTo>
                  <a:pt x="95250" y="189508"/>
                  <a:pt x="84782" y="207863"/>
                  <a:pt x="73670" y="223193"/>
                </a:cubicBezTo>
                <a:cubicBezTo>
                  <a:pt x="68362" y="230485"/>
                  <a:pt x="62905" y="237083"/>
                  <a:pt x="58390" y="242292"/>
                </a:cubicBezTo>
                <a:lnTo>
                  <a:pt x="58093" y="242639"/>
                </a:lnTo>
                <a:close/>
                <a:moveTo>
                  <a:pt x="63500" y="174625"/>
                </a:moveTo>
                <a:cubicBezTo>
                  <a:pt x="63500" y="165863"/>
                  <a:pt x="56387" y="158750"/>
                  <a:pt x="47625" y="158750"/>
                </a:cubicBezTo>
                <a:cubicBezTo>
                  <a:pt x="38863" y="158750"/>
                  <a:pt x="31750" y="165863"/>
                  <a:pt x="31750" y="174625"/>
                </a:cubicBezTo>
                <a:cubicBezTo>
                  <a:pt x="31750" y="183387"/>
                  <a:pt x="38863" y="190500"/>
                  <a:pt x="47625" y="190500"/>
                </a:cubicBezTo>
                <a:cubicBezTo>
                  <a:pt x="56387" y="190500"/>
                  <a:pt x="63500" y="183387"/>
                  <a:pt x="63500" y="174625"/>
                </a:cubicBezTo>
                <a:close/>
                <a:moveTo>
                  <a:pt x="206375" y="63500"/>
                </a:moveTo>
                <a:cubicBezTo>
                  <a:pt x="215137" y="63500"/>
                  <a:pt x="222250" y="56387"/>
                  <a:pt x="222250" y="47625"/>
                </a:cubicBezTo>
                <a:cubicBezTo>
                  <a:pt x="222250" y="38863"/>
                  <a:pt x="215137" y="31750"/>
                  <a:pt x="206375" y="31750"/>
                </a:cubicBezTo>
                <a:cubicBezTo>
                  <a:pt x="197613" y="31750"/>
                  <a:pt x="190500" y="38863"/>
                  <a:pt x="190500" y="47625"/>
                </a:cubicBezTo>
                <a:cubicBezTo>
                  <a:pt x="190500" y="56387"/>
                  <a:pt x="197613" y="63500"/>
                  <a:pt x="206375" y="6350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2" name="Text 40"/>
          <p:cNvSpPr/>
          <p:nvPr/>
        </p:nvSpPr>
        <p:spPr>
          <a:xfrm>
            <a:off x="6111875" y="8331200"/>
            <a:ext cx="461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系统化学习路径 · 从基础到精通 · 实战技巧全覆盖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609600" cy="50800"/>
          </a:xfrm>
          <a:custGeom>
            <a:avLst/>
            <a:gdLst/>
            <a:ahLst/>
            <a:cxnLst/>
            <a:rect l="l" t="t" r="r" b="b"/>
            <a:pathLst>
              <a:path w="609600" h="50800">
                <a:moveTo>
                  <a:pt x="0" y="0"/>
                </a:moveTo>
                <a:lnTo>
                  <a:pt x="609600" y="0"/>
                </a:lnTo>
                <a:lnTo>
                  <a:pt x="609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" name="Text 1"/>
          <p:cNvSpPr/>
          <p:nvPr/>
        </p:nvSpPr>
        <p:spPr>
          <a:xfrm>
            <a:off x="1270000" y="508000"/>
            <a:ext cx="2235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D4A3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COMPONENTS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14400"/>
            <a:ext cx="7086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Office核心组件概览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524000"/>
            <a:ext cx="6972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微软Office家族六大核心组件的功能定位与应用场景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33400" y="2082800"/>
            <a:ext cx="6832600" cy="1346200"/>
          </a:xfrm>
          <a:custGeom>
            <a:avLst/>
            <a:gdLst/>
            <a:ahLst/>
            <a:cxnLst/>
            <a:rect l="l" t="t" r="r" b="b"/>
            <a:pathLst>
              <a:path w="6832600" h="1346200">
                <a:moveTo>
                  <a:pt x="0" y="0"/>
                </a:moveTo>
                <a:lnTo>
                  <a:pt x="6731002" y="0"/>
                </a:lnTo>
                <a:cubicBezTo>
                  <a:pt x="6787113" y="0"/>
                  <a:pt x="6832600" y="45487"/>
                  <a:pt x="6832600" y="101598"/>
                </a:cubicBezTo>
                <a:lnTo>
                  <a:pt x="6832600" y="1244602"/>
                </a:lnTo>
                <a:cubicBezTo>
                  <a:pt x="6832600" y="1300713"/>
                  <a:pt x="6787113" y="1346200"/>
                  <a:pt x="6731002" y="1346200"/>
                </a:cubicBezTo>
                <a:lnTo>
                  <a:pt x="0" y="13462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4902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33400" y="2082800"/>
            <a:ext cx="50800" cy="1346200"/>
          </a:xfrm>
          <a:custGeom>
            <a:avLst/>
            <a:gdLst/>
            <a:ahLst/>
            <a:cxnLst/>
            <a:rect l="l" t="t" r="r" b="b"/>
            <a:pathLst>
              <a:path w="50800" h="1346200">
                <a:moveTo>
                  <a:pt x="0" y="0"/>
                </a:moveTo>
                <a:lnTo>
                  <a:pt x="50800" y="0"/>
                </a:lnTo>
                <a:lnTo>
                  <a:pt x="50800" y="1346200"/>
                </a:lnTo>
                <a:lnTo>
                  <a:pt x="0" y="13462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8" name="Shape 6"/>
          <p:cNvSpPr/>
          <p:nvPr/>
        </p:nvSpPr>
        <p:spPr>
          <a:xfrm>
            <a:off x="711200" y="2235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9" name="Shape 7"/>
          <p:cNvSpPr/>
          <p:nvPr/>
        </p:nvSpPr>
        <p:spPr>
          <a:xfrm>
            <a:off x="904875" y="24130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0" y="15875"/>
                </a:moveTo>
                <a:lnTo>
                  <a:pt x="106462" y="15875"/>
                </a:lnTo>
                <a:lnTo>
                  <a:pt x="106462" y="122337"/>
                </a:lnTo>
                <a:lnTo>
                  <a:pt x="0" y="122337"/>
                </a:lnTo>
                <a:lnTo>
                  <a:pt x="0" y="15875"/>
                </a:lnTo>
                <a:close/>
                <a:moveTo>
                  <a:pt x="115788" y="15875"/>
                </a:moveTo>
                <a:lnTo>
                  <a:pt x="222250" y="15875"/>
                </a:lnTo>
                <a:lnTo>
                  <a:pt x="222250" y="122337"/>
                </a:lnTo>
                <a:lnTo>
                  <a:pt x="115788" y="122337"/>
                </a:lnTo>
                <a:lnTo>
                  <a:pt x="115788" y="15875"/>
                </a:lnTo>
                <a:close/>
                <a:moveTo>
                  <a:pt x="0" y="131663"/>
                </a:moveTo>
                <a:lnTo>
                  <a:pt x="106462" y="131663"/>
                </a:lnTo>
                <a:lnTo>
                  <a:pt x="106462" y="238125"/>
                </a:lnTo>
                <a:lnTo>
                  <a:pt x="0" y="238125"/>
                </a:lnTo>
                <a:lnTo>
                  <a:pt x="0" y="131663"/>
                </a:lnTo>
                <a:close/>
                <a:moveTo>
                  <a:pt x="115788" y="131663"/>
                </a:moveTo>
                <a:lnTo>
                  <a:pt x="222250" y="131663"/>
                </a:lnTo>
                <a:lnTo>
                  <a:pt x="222250" y="238125"/>
                </a:lnTo>
                <a:lnTo>
                  <a:pt x="115788" y="238125"/>
                </a:lnTo>
                <a:lnTo>
                  <a:pt x="115788" y="131663"/>
                </a:ln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10" name="Text 8"/>
          <p:cNvSpPr/>
          <p:nvPr/>
        </p:nvSpPr>
        <p:spPr>
          <a:xfrm>
            <a:off x="1473200" y="2235200"/>
            <a:ext cx="1193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Word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473200" y="2590800"/>
            <a:ext cx="1155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文档处理专家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1200" y="2946400"/>
            <a:ext cx="66040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专业文档制作与排版工具，适用于报告、论文、合同、信函、手册等场景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33400" y="3581400"/>
            <a:ext cx="6832600" cy="1676400"/>
          </a:xfrm>
          <a:custGeom>
            <a:avLst/>
            <a:gdLst/>
            <a:ahLst/>
            <a:cxnLst/>
            <a:rect l="l" t="t" r="r" b="b"/>
            <a:pathLst>
              <a:path w="6832600" h="1676400">
                <a:moveTo>
                  <a:pt x="0" y="0"/>
                </a:moveTo>
                <a:lnTo>
                  <a:pt x="6730993" y="0"/>
                </a:lnTo>
                <a:cubicBezTo>
                  <a:pt x="6787109" y="0"/>
                  <a:pt x="6832600" y="45491"/>
                  <a:pt x="6832600" y="101607"/>
                </a:cubicBezTo>
                <a:lnTo>
                  <a:pt x="6832600" y="1574793"/>
                </a:lnTo>
                <a:cubicBezTo>
                  <a:pt x="6832600" y="1630909"/>
                  <a:pt x="6787109" y="1676400"/>
                  <a:pt x="6730993" y="1676400"/>
                </a:cubicBez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4902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533400" y="3581400"/>
            <a:ext cx="50800" cy="1676400"/>
          </a:xfrm>
          <a:custGeom>
            <a:avLst/>
            <a:gdLst/>
            <a:ahLst/>
            <a:cxnLst/>
            <a:rect l="l" t="t" r="r" b="b"/>
            <a:pathLst>
              <a:path w="50800" h="1676400">
                <a:moveTo>
                  <a:pt x="0" y="0"/>
                </a:moveTo>
                <a:lnTo>
                  <a:pt x="50800" y="0"/>
                </a:lnTo>
                <a:lnTo>
                  <a:pt x="50800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15" name="Shape 13"/>
          <p:cNvSpPr/>
          <p:nvPr/>
        </p:nvSpPr>
        <p:spPr>
          <a:xfrm>
            <a:off x="711200" y="3733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16" name="Shape 14"/>
          <p:cNvSpPr/>
          <p:nvPr/>
        </p:nvSpPr>
        <p:spPr>
          <a:xfrm>
            <a:off x="904875" y="39116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27000" y="79375"/>
                </a:moveTo>
                <a:lnTo>
                  <a:pt x="127000" y="127000"/>
                </a:lnTo>
                <a:lnTo>
                  <a:pt x="190500" y="127000"/>
                </a:lnTo>
                <a:lnTo>
                  <a:pt x="190500" y="79375"/>
                </a:lnTo>
                <a:lnTo>
                  <a:pt x="127000" y="79375"/>
                </a:lnTo>
                <a:close/>
                <a:moveTo>
                  <a:pt x="95250" y="79375"/>
                </a:moveTo>
                <a:lnTo>
                  <a:pt x="31750" y="79375"/>
                </a:lnTo>
                <a:lnTo>
                  <a:pt x="31750" y="127000"/>
                </a:lnTo>
                <a:lnTo>
                  <a:pt x="95250" y="127000"/>
                </a:lnTo>
                <a:lnTo>
                  <a:pt x="95250" y="79375"/>
                </a:lnTo>
                <a:close/>
                <a:moveTo>
                  <a:pt x="0" y="158750"/>
                </a:moveTo>
                <a:lnTo>
                  <a:pt x="0" y="47625"/>
                </a:lnTo>
                <a:cubicBezTo>
                  <a:pt x="0" y="30113"/>
                  <a:pt x="14238" y="15875"/>
                  <a:pt x="31750" y="15875"/>
                </a:cubicBezTo>
                <a:lnTo>
                  <a:pt x="190500" y="15875"/>
                </a:lnTo>
                <a:cubicBezTo>
                  <a:pt x="208012" y="15875"/>
                  <a:pt x="222250" y="30113"/>
                  <a:pt x="222250" y="47625"/>
                </a:cubicBezTo>
                <a:lnTo>
                  <a:pt x="222250" y="206375"/>
                </a:lnTo>
                <a:cubicBezTo>
                  <a:pt x="222250" y="223887"/>
                  <a:pt x="208012" y="238125"/>
                  <a:pt x="190500" y="238125"/>
                </a:cubicBezTo>
                <a:lnTo>
                  <a:pt x="31750" y="238125"/>
                </a:lnTo>
                <a:cubicBezTo>
                  <a:pt x="14238" y="238125"/>
                  <a:pt x="0" y="223887"/>
                  <a:pt x="0" y="206375"/>
                </a:cubicBezTo>
                <a:lnTo>
                  <a:pt x="0" y="158750"/>
                </a:lnTo>
                <a:close/>
                <a:moveTo>
                  <a:pt x="190500" y="158750"/>
                </a:moveTo>
                <a:lnTo>
                  <a:pt x="127000" y="158750"/>
                </a:lnTo>
                <a:lnTo>
                  <a:pt x="127000" y="206375"/>
                </a:lnTo>
                <a:lnTo>
                  <a:pt x="190500" y="206375"/>
                </a:lnTo>
                <a:lnTo>
                  <a:pt x="190500" y="158750"/>
                </a:lnTo>
                <a:close/>
                <a:moveTo>
                  <a:pt x="95250" y="206375"/>
                </a:moveTo>
                <a:lnTo>
                  <a:pt x="95250" y="158750"/>
                </a:lnTo>
                <a:lnTo>
                  <a:pt x="31750" y="158750"/>
                </a:lnTo>
                <a:lnTo>
                  <a:pt x="31750" y="206375"/>
                </a:lnTo>
                <a:lnTo>
                  <a:pt x="95250" y="206375"/>
                </a:ln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17" name="Text 15"/>
          <p:cNvSpPr/>
          <p:nvPr/>
        </p:nvSpPr>
        <p:spPr>
          <a:xfrm>
            <a:off x="1473200" y="3733800"/>
            <a:ext cx="1193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Excel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473200" y="4089400"/>
            <a:ext cx="1155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数据分析利器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11200" y="4445000"/>
            <a:ext cx="66040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强大的数据处理与分析工具，用于财务报表、数据分析、图表制作、项目管理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33400" y="5410200"/>
            <a:ext cx="6832600" cy="1346200"/>
          </a:xfrm>
          <a:custGeom>
            <a:avLst/>
            <a:gdLst/>
            <a:ahLst/>
            <a:cxnLst/>
            <a:rect l="l" t="t" r="r" b="b"/>
            <a:pathLst>
              <a:path w="6832600" h="1346200">
                <a:moveTo>
                  <a:pt x="0" y="0"/>
                </a:moveTo>
                <a:lnTo>
                  <a:pt x="6731002" y="0"/>
                </a:lnTo>
                <a:cubicBezTo>
                  <a:pt x="6787113" y="0"/>
                  <a:pt x="6832600" y="45487"/>
                  <a:pt x="6832600" y="101598"/>
                </a:cubicBezTo>
                <a:lnTo>
                  <a:pt x="6832600" y="1244602"/>
                </a:lnTo>
                <a:cubicBezTo>
                  <a:pt x="6832600" y="1300713"/>
                  <a:pt x="6787113" y="1346200"/>
                  <a:pt x="6731002" y="1346200"/>
                </a:cubicBezTo>
                <a:lnTo>
                  <a:pt x="0" y="1346200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14902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533400" y="5410200"/>
            <a:ext cx="50800" cy="1346200"/>
          </a:xfrm>
          <a:custGeom>
            <a:avLst/>
            <a:gdLst/>
            <a:ahLst/>
            <a:cxnLst/>
            <a:rect l="l" t="t" r="r" b="b"/>
            <a:pathLst>
              <a:path w="50800" h="1346200">
                <a:moveTo>
                  <a:pt x="0" y="0"/>
                </a:moveTo>
                <a:lnTo>
                  <a:pt x="50800" y="0"/>
                </a:lnTo>
                <a:lnTo>
                  <a:pt x="50800" y="1346200"/>
                </a:lnTo>
                <a:lnTo>
                  <a:pt x="0" y="13462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2" name="Shape 20"/>
          <p:cNvSpPr/>
          <p:nvPr/>
        </p:nvSpPr>
        <p:spPr>
          <a:xfrm>
            <a:off x="711200" y="5562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3" name="Shape 21"/>
          <p:cNvSpPr/>
          <p:nvPr/>
        </p:nvSpPr>
        <p:spPr>
          <a:xfrm>
            <a:off x="889000" y="5740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2693" y="113357"/>
                </a:moveTo>
                <a:cubicBezTo>
                  <a:pt x="39291" y="67221"/>
                  <a:pt x="79028" y="31750"/>
                  <a:pt x="127000" y="31750"/>
                </a:cubicBezTo>
                <a:cubicBezTo>
                  <a:pt x="153293" y="31750"/>
                  <a:pt x="177105" y="42416"/>
                  <a:pt x="194370" y="59630"/>
                </a:cubicBezTo>
                <a:cubicBezTo>
                  <a:pt x="194469" y="59730"/>
                  <a:pt x="194568" y="59829"/>
                  <a:pt x="194667" y="59928"/>
                </a:cubicBezTo>
                <a:lnTo>
                  <a:pt x="198438" y="63500"/>
                </a:lnTo>
                <a:lnTo>
                  <a:pt x="174675" y="63500"/>
                </a:lnTo>
                <a:cubicBezTo>
                  <a:pt x="165894" y="63500"/>
                  <a:pt x="158800" y="70594"/>
                  <a:pt x="158800" y="79375"/>
                </a:cubicBezTo>
                <a:cubicBezTo>
                  <a:pt x="158800" y="88156"/>
                  <a:pt x="165894" y="95250"/>
                  <a:pt x="174675" y="95250"/>
                </a:cubicBezTo>
                <a:lnTo>
                  <a:pt x="238175" y="95250"/>
                </a:lnTo>
                <a:cubicBezTo>
                  <a:pt x="246955" y="95250"/>
                  <a:pt x="254050" y="88156"/>
                  <a:pt x="254050" y="79375"/>
                </a:cubicBezTo>
                <a:lnTo>
                  <a:pt x="254050" y="15875"/>
                </a:lnTo>
                <a:cubicBezTo>
                  <a:pt x="254050" y="7094"/>
                  <a:pt x="246955" y="0"/>
                  <a:pt x="238175" y="0"/>
                </a:cubicBezTo>
                <a:cubicBezTo>
                  <a:pt x="229394" y="0"/>
                  <a:pt x="222300" y="7094"/>
                  <a:pt x="222300" y="15875"/>
                </a:cubicBezTo>
                <a:lnTo>
                  <a:pt x="222300" y="42366"/>
                </a:lnTo>
                <a:lnTo>
                  <a:pt x="216694" y="37058"/>
                </a:lnTo>
                <a:cubicBezTo>
                  <a:pt x="193725" y="14188"/>
                  <a:pt x="161975" y="0"/>
                  <a:pt x="127000" y="0"/>
                </a:cubicBezTo>
                <a:cubicBezTo>
                  <a:pt x="63004" y="0"/>
                  <a:pt x="10071" y="47327"/>
                  <a:pt x="1290" y="108893"/>
                </a:cubicBezTo>
                <a:cubicBezTo>
                  <a:pt x="50" y="117574"/>
                  <a:pt x="6052" y="125611"/>
                  <a:pt x="14734" y="126851"/>
                </a:cubicBezTo>
                <a:cubicBezTo>
                  <a:pt x="23416" y="128091"/>
                  <a:pt x="31452" y="122039"/>
                  <a:pt x="32693" y="113407"/>
                </a:cubicBezTo>
                <a:close/>
                <a:moveTo>
                  <a:pt x="252710" y="145107"/>
                </a:moveTo>
                <a:cubicBezTo>
                  <a:pt x="253950" y="136426"/>
                  <a:pt x="247898" y="128389"/>
                  <a:pt x="239266" y="127149"/>
                </a:cubicBezTo>
                <a:cubicBezTo>
                  <a:pt x="230634" y="125909"/>
                  <a:pt x="222548" y="131961"/>
                  <a:pt x="221307" y="140593"/>
                </a:cubicBezTo>
                <a:cubicBezTo>
                  <a:pt x="214709" y="186730"/>
                  <a:pt x="174972" y="222200"/>
                  <a:pt x="127000" y="222200"/>
                </a:cubicBezTo>
                <a:cubicBezTo>
                  <a:pt x="100707" y="222200"/>
                  <a:pt x="76895" y="211534"/>
                  <a:pt x="59630" y="194320"/>
                </a:cubicBezTo>
                <a:cubicBezTo>
                  <a:pt x="59531" y="194221"/>
                  <a:pt x="59432" y="194121"/>
                  <a:pt x="59333" y="194022"/>
                </a:cubicBezTo>
                <a:lnTo>
                  <a:pt x="55562" y="190450"/>
                </a:lnTo>
                <a:lnTo>
                  <a:pt x="79325" y="190450"/>
                </a:lnTo>
                <a:cubicBezTo>
                  <a:pt x="88106" y="190450"/>
                  <a:pt x="95200" y="183356"/>
                  <a:pt x="95200" y="174575"/>
                </a:cubicBezTo>
                <a:cubicBezTo>
                  <a:pt x="95200" y="165795"/>
                  <a:pt x="88106" y="158700"/>
                  <a:pt x="79325" y="158700"/>
                </a:cubicBezTo>
                <a:lnTo>
                  <a:pt x="15875" y="158750"/>
                </a:lnTo>
                <a:cubicBezTo>
                  <a:pt x="11658" y="158750"/>
                  <a:pt x="7590" y="160437"/>
                  <a:pt x="4614" y="163463"/>
                </a:cubicBezTo>
                <a:cubicBezTo>
                  <a:pt x="1637" y="166489"/>
                  <a:pt x="-50" y="170507"/>
                  <a:pt x="0" y="174774"/>
                </a:cubicBezTo>
                <a:lnTo>
                  <a:pt x="496" y="237778"/>
                </a:lnTo>
                <a:cubicBezTo>
                  <a:pt x="546" y="246559"/>
                  <a:pt x="7739" y="253603"/>
                  <a:pt x="16520" y="253504"/>
                </a:cubicBezTo>
                <a:cubicBezTo>
                  <a:pt x="25301" y="253405"/>
                  <a:pt x="32345" y="246261"/>
                  <a:pt x="32246" y="237480"/>
                </a:cubicBezTo>
                <a:lnTo>
                  <a:pt x="32048" y="211931"/>
                </a:lnTo>
                <a:lnTo>
                  <a:pt x="37356" y="216942"/>
                </a:lnTo>
                <a:cubicBezTo>
                  <a:pt x="60325" y="239812"/>
                  <a:pt x="92025" y="254000"/>
                  <a:pt x="127000" y="254000"/>
                </a:cubicBezTo>
                <a:cubicBezTo>
                  <a:pt x="190996" y="254000"/>
                  <a:pt x="243929" y="206673"/>
                  <a:pt x="252710" y="145107"/>
                </a:cubicBez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24" name="Text 22"/>
          <p:cNvSpPr/>
          <p:nvPr/>
        </p:nvSpPr>
        <p:spPr>
          <a:xfrm>
            <a:off x="1473200" y="5562600"/>
            <a:ext cx="1460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PowerPoint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473200" y="5918200"/>
            <a:ext cx="142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演示设计大师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11200" y="6273800"/>
            <a:ext cx="66040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专业演示文稿设计与呈现工具，适用于商业演示、学术汇报、产品发布</a:t>
            </a:r>
            <a:endParaRPr lang="en-US" sz="1600" dirty="0"/>
          </a:p>
        </p:txBody>
      </p:sp>
      <p:pic>
        <p:nvPicPr>
          <p:cNvPr id="27" name="Image 0" descr="https://kimi-web-img.moonshot.cn/img/img.yutu.cn/f24923eb2c8df0edde054ebee13fb21b3bc2cee7.png">    </p:cNvPr>
          <p:cNvPicPr>
            <a:picLocks noChangeAspect="1"/>
          </p:cNvPicPr>
          <p:nvPr/>
        </p:nvPicPr>
        <p:blipFill>
          <a:blip r:embed="rId1"/>
          <a:srcRect l="22668" r="22668" t="0" b="0"/>
          <a:stretch/>
        </p:blipFill>
        <p:spPr>
          <a:xfrm>
            <a:off x="7670800" y="508000"/>
            <a:ext cx="2552700" cy="2540000"/>
          </a:xfrm>
          <a:prstGeom prst="roundRect">
            <a:avLst>
              <a:gd name="adj" fmla="val 6000"/>
            </a:avLst>
          </a:prstGeom>
        </p:spPr>
      </p:pic>
      <p:sp>
        <p:nvSpPr>
          <p:cNvPr id="28" name="Shape 25"/>
          <p:cNvSpPr/>
          <p:nvPr/>
        </p:nvSpPr>
        <p:spPr>
          <a:xfrm>
            <a:off x="7670800" y="508000"/>
            <a:ext cx="2552700" cy="2540000"/>
          </a:xfrm>
          <a:custGeom>
            <a:avLst/>
            <a:gdLst/>
            <a:ahLst/>
            <a:cxnLst/>
            <a:rect l="l" t="t" r="r" b="b"/>
            <a:pathLst>
              <a:path w="2552700" h="2540000">
                <a:moveTo>
                  <a:pt x="0" y="0"/>
                </a:moveTo>
                <a:lnTo>
                  <a:pt x="2552700" y="0"/>
                </a:lnTo>
                <a:lnTo>
                  <a:pt x="2552700" y="2540000"/>
                </a:lnTo>
                <a:lnTo>
                  <a:pt x="0" y="2540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E1E1E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29" name="Text 26"/>
          <p:cNvSpPr/>
          <p:nvPr/>
        </p:nvSpPr>
        <p:spPr>
          <a:xfrm>
            <a:off x="7874000" y="2540000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专业文档排版</a:t>
            </a:r>
            <a:endParaRPr lang="en-US" sz="1600" dirty="0"/>
          </a:p>
        </p:txBody>
      </p:sp>
      <p:pic>
        <p:nvPicPr>
          <p:cNvPr id="30" name="Image 1" descr="https://kimi-web-img.moonshot.cn/img/chartexpo.com/ee8b1e9834f305cfd08099dae16b0cf8df03beb3.jpg">    </p:cNvPr>
          <p:cNvPicPr>
            <a:picLocks noChangeAspect="1"/>
          </p:cNvPicPr>
          <p:nvPr/>
        </p:nvPicPr>
        <p:blipFill>
          <a:blip r:embed="rId2"/>
          <a:srcRect l="21203" r="21203" t="0" b="0"/>
          <a:stretch/>
        </p:blipFill>
        <p:spPr>
          <a:xfrm>
            <a:off x="10430934" y="508000"/>
            <a:ext cx="2552700" cy="2540000"/>
          </a:xfrm>
          <a:prstGeom prst="roundRect">
            <a:avLst>
              <a:gd name="adj" fmla="val 6000"/>
            </a:avLst>
          </a:prstGeom>
        </p:spPr>
      </p:pic>
      <p:sp>
        <p:nvSpPr>
          <p:cNvPr id="31" name="Shape 27"/>
          <p:cNvSpPr/>
          <p:nvPr/>
        </p:nvSpPr>
        <p:spPr>
          <a:xfrm>
            <a:off x="10430934" y="508000"/>
            <a:ext cx="2552700" cy="2540000"/>
          </a:xfrm>
          <a:custGeom>
            <a:avLst/>
            <a:gdLst/>
            <a:ahLst/>
            <a:cxnLst/>
            <a:rect l="l" t="t" r="r" b="b"/>
            <a:pathLst>
              <a:path w="2552700" h="2540000">
                <a:moveTo>
                  <a:pt x="0" y="0"/>
                </a:moveTo>
                <a:lnTo>
                  <a:pt x="2552700" y="0"/>
                </a:lnTo>
                <a:lnTo>
                  <a:pt x="2552700" y="2540000"/>
                </a:lnTo>
                <a:lnTo>
                  <a:pt x="0" y="2540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E1E1E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32" name="Text 28"/>
          <p:cNvSpPr/>
          <p:nvPr/>
        </p:nvSpPr>
        <p:spPr>
          <a:xfrm>
            <a:off x="10634134" y="2540000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数据可视化</a:t>
            </a:r>
            <a:endParaRPr lang="en-US" sz="1600" dirty="0"/>
          </a:p>
        </p:txBody>
      </p:sp>
      <p:pic>
        <p:nvPicPr>
          <p:cNvPr id="33" name="Image 2" descr="https://kimi-web-img.moonshot.cn/img/venngage-wordpress.s3.amazonaws.com/432d08d531172086e0bd4949798c57a497c6e44d.png">    </p:cNvPr>
          <p:cNvPicPr>
            <a:picLocks noChangeAspect="1"/>
          </p:cNvPicPr>
          <p:nvPr/>
        </p:nvPicPr>
        <p:blipFill>
          <a:blip r:embed="rId3"/>
          <a:srcRect l="21734" r="21734" t="0" b="0"/>
          <a:stretch/>
        </p:blipFill>
        <p:spPr>
          <a:xfrm>
            <a:off x="13191068" y="508000"/>
            <a:ext cx="2552700" cy="2540000"/>
          </a:xfrm>
          <a:prstGeom prst="roundRect">
            <a:avLst>
              <a:gd name="adj" fmla="val 6000"/>
            </a:avLst>
          </a:prstGeom>
        </p:spPr>
      </p:pic>
      <p:sp>
        <p:nvSpPr>
          <p:cNvPr id="34" name="Shape 29"/>
          <p:cNvSpPr/>
          <p:nvPr/>
        </p:nvSpPr>
        <p:spPr>
          <a:xfrm>
            <a:off x="13191068" y="508000"/>
            <a:ext cx="2552700" cy="2540000"/>
          </a:xfrm>
          <a:custGeom>
            <a:avLst/>
            <a:gdLst/>
            <a:ahLst/>
            <a:cxnLst/>
            <a:rect l="l" t="t" r="r" b="b"/>
            <a:pathLst>
              <a:path w="2552700" h="2540000">
                <a:moveTo>
                  <a:pt x="0" y="0"/>
                </a:moveTo>
                <a:lnTo>
                  <a:pt x="2552700" y="0"/>
                </a:lnTo>
                <a:lnTo>
                  <a:pt x="2552700" y="2540000"/>
                </a:lnTo>
                <a:lnTo>
                  <a:pt x="0" y="2540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E1E1E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35" name="Text 30"/>
          <p:cNvSpPr/>
          <p:nvPr/>
        </p:nvSpPr>
        <p:spPr>
          <a:xfrm>
            <a:off x="13394268" y="2540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演示设计</a:t>
            </a:r>
            <a:endParaRPr lang="en-US" sz="1600" dirty="0"/>
          </a:p>
        </p:txBody>
      </p:sp>
      <p:sp>
        <p:nvSpPr>
          <p:cNvPr id="36" name="Shape 31"/>
          <p:cNvSpPr/>
          <p:nvPr/>
        </p:nvSpPr>
        <p:spPr>
          <a:xfrm>
            <a:off x="7670800" y="3251200"/>
            <a:ext cx="8077200" cy="5384800"/>
          </a:xfrm>
          <a:custGeom>
            <a:avLst/>
            <a:gdLst/>
            <a:ahLst/>
            <a:cxnLst/>
            <a:rect l="l" t="t" r="r" b="b"/>
            <a:pathLst>
              <a:path w="8077200" h="5384800">
                <a:moveTo>
                  <a:pt x="152390" y="0"/>
                </a:moveTo>
                <a:lnTo>
                  <a:pt x="7924810" y="0"/>
                </a:lnTo>
                <a:cubicBezTo>
                  <a:pt x="8008973" y="0"/>
                  <a:pt x="8077200" y="68227"/>
                  <a:pt x="8077200" y="152390"/>
                </a:cubicBezTo>
                <a:lnTo>
                  <a:pt x="8077200" y="5232410"/>
                </a:lnTo>
                <a:cubicBezTo>
                  <a:pt x="8077200" y="5316573"/>
                  <a:pt x="8008973" y="5384800"/>
                  <a:pt x="7924810" y="5384800"/>
                </a:cubicBezTo>
                <a:lnTo>
                  <a:pt x="152390" y="5384800"/>
                </a:lnTo>
                <a:cubicBezTo>
                  <a:pt x="68227" y="5384800"/>
                  <a:pt x="0" y="5316573"/>
                  <a:pt x="0" y="5232410"/>
                </a:cubicBezTo>
                <a:lnTo>
                  <a:pt x="0" y="152390"/>
                </a:lnTo>
                <a:cubicBezTo>
                  <a:pt x="0" y="68284"/>
                  <a:pt x="68284" y="0"/>
                  <a:pt x="152390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37" name="Text 32"/>
          <p:cNvSpPr/>
          <p:nvPr/>
        </p:nvSpPr>
        <p:spPr>
          <a:xfrm>
            <a:off x="7924800" y="3975100"/>
            <a:ext cx="772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更多核心组件</a:t>
            </a:r>
            <a:endParaRPr lang="en-US" sz="1600" dirty="0"/>
          </a:p>
        </p:txBody>
      </p:sp>
      <p:sp>
        <p:nvSpPr>
          <p:cNvPr id="38" name="Shape 33"/>
          <p:cNvSpPr/>
          <p:nvPr/>
        </p:nvSpPr>
        <p:spPr>
          <a:xfrm>
            <a:off x="7924800" y="55499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8E9B9F">
              <a:alpha val="30196"/>
            </a:srgbClr>
          </a:solidFill>
          <a:ln/>
        </p:spPr>
      </p:sp>
      <p:sp>
        <p:nvSpPr>
          <p:cNvPr id="39" name="Shape 34"/>
          <p:cNvSpPr/>
          <p:nvPr/>
        </p:nvSpPr>
        <p:spPr>
          <a:xfrm>
            <a:off x="8102600" y="57277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3812" y="31750"/>
                </a:moveTo>
                <a:cubicBezTo>
                  <a:pt x="10666" y="31750"/>
                  <a:pt x="0" y="42416"/>
                  <a:pt x="0" y="55563"/>
                </a:cubicBezTo>
                <a:cubicBezTo>
                  <a:pt x="0" y="63054"/>
                  <a:pt x="3522" y="70098"/>
                  <a:pt x="9525" y="74613"/>
                </a:cubicBezTo>
                <a:lnTo>
                  <a:pt x="112713" y="152003"/>
                </a:lnTo>
                <a:cubicBezTo>
                  <a:pt x="121196" y="158353"/>
                  <a:pt x="132804" y="158353"/>
                  <a:pt x="141288" y="152003"/>
                </a:cubicBezTo>
                <a:lnTo>
                  <a:pt x="244475" y="74612"/>
                </a:lnTo>
                <a:cubicBezTo>
                  <a:pt x="250478" y="70098"/>
                  <a:pt x="254000" y="63054"/>
                  <a:pt x="254000" y="55562"/>
                </a:cubicBezTo>
                <a:cubicBezTo>
                  <a:pt x="254000" y="42416"/>
                  <a:pt x="243334" y="31750"/>
                  <a:pt x="230188" y="31750"/>
                </a:cubicBezTo>
                <a:lnTo>
                  <a:pt x="23812" y="31750"/>
                </a:lnTo>
                <a:close/>
                <a:moveTo>
                  <a:pt x="0" y="97234"/>
                </a:moveTo>
                <a:lnTo>
                  <a:pt x="0" y="190500"/>
                </a:lnTo>
                <a:cubicBezTo>
                  <a:pt x="0" y="208012"/>
                  <a:pt x="14238" y="222250"/>
                  <a:pt x="31750" y="222250"/>
                </a:cubicBezTo>
                <a:lnTo>
                  <a:pt x="222250" y="222250"/>
                </a:lnTo>
                <a:cubicBezTo>
                  <a:pt x="239762" y="222250"/>
                  <a:pt x="254000" y="208012"/>
                  <a:pt x="254000" y="190500"/>
                </a:cubicBezTo>
                <a:lnTo>
                  <a:pt x="254000" y="97234"/>
                </a:lnTo>
                <a:lnTo>
                  <a:pt x="155575" y="171053"/>
                </a:lnTo>
                <a:cubicBezTo>
                  <a:pt x="138658" y="183753"/>
                  <a:pt x="115342" y="183753"/>
                  <a:pt x="98425" y="171053"/>
                </a:cubicBezTo>
                <a:lnTo>
                  <a:pt x="0" y="97234"/>
                </a:ln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40" name="Text 35"/>
          <p:cNvSpPr/>
          <p:nvPr/>
        </p:nvSpPr>
        <p:spPr>
          <a:xfrm>
            <a:off x="8737600" y="5524500"/>
            <a:ext cx="6870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Outlook</a:t>
            </a:r>
            <a:endParaRPr lang="en-US" sz="1600" dirty="0"/>
          </a:p>
        </p:txBody>
      </p:sp>
      <p:sp>
        <p:nvSpPr>
          <p:cNvPr id="41" name="Text 36"/>
          <p:cNvSpPr/>
          <p:nvPr/>
        </p:nvSpPr>
        <p:spPr>
          <a:xfrm>
            <a:off x="8737600" y="5880100"/>
            <a:ext cx="685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邮件与日程管理 · 会议安排 · 任务跟踪</a:t>
            </a:r>
            <a:endParaRPr lang="en-US" sz="1600" dirty="0"/>
          </a:p>
        </p:txBody>
      </p:sp>
      <p:sp>
        <p:nvSpPr>
          <p:cNvPr id="42" name="Shape 37"/>
          <p:cNvSpPr/>
          <p:nvPr/>
        </p:nvSpPr>
        <p:spPr>
          <a:xfrm>
            <a:off x="7924800" y="64135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8E9B9F">
              <a:alpha val="30196"/>
            </a:srgbClr>
          </a:solidFill>
          <a:ln/>
        </p:spPr>
      </p:sp>
      <p:sp>
        <p:nvSpPr>
          <p:cNvPr id="43" name="Shape 38"/>
          <p:cNvSpPr/>
          <p:nvPr/>
        </p:nvSpPr>
        <p:spPr>
          <a:xfrm>
            <a:off x="8118475" y="65913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31750" y="238125"/>
                </a:moveTo>
                <a:cubicBezTo>
                  <a:pt x="14238" y="238125"/>
                  <a:pt x="0" y="223887"/>
                  <a:pt x="0" y="206375"/>
                </a:cubicBezTo>
                <a:lnTo>
                  <a:pt x="0" y="47625"/>
                </a:lnTo>
                <a:cubicBezTo>
                  <a:pt x="0" y="30113"/>
                  <a:pt x="14238" y="15875"/>
                  <a:pt x="31750" y="15875"/>
                </a:cubicBezTo>
                <a:lnTo>
                  <a:pt x="190500" y="15875"/>
                </a:lnTo>
                <a:cubicBezTo>
                  <a:pt x="208012" y="15875"/>
                  <a:pt x="222250" y="30113"/>
                  <a:pt x="222250" y="47625"/>
                </a:cubicBezTo>
                <a:lnTo>
                  <a:pt x="222250" y="153541"/>
                </a:lnTo>
                <a:cubicBezTo>
                  <a:pt x="222250" y="161975"/>
                  <a:pt x="218926" y="170061"/>
                  <a:pt x="212973" y="176014"/>
                </a:cubicBezTo>
                <a:lnTo>
                  <a:pt x="160089" y="228848"/>
                </a:lnTo>
                <a:cubicBezTo>
                  <a:pt x="154136" y="234801"/>
                  <a:pt x="146050" y="238125"/>
                  <a:pt x="137616" y="238125"/>
                </a:cubicBezTo>
                <a:lnTo>
                  <a:pt x="31750" y="238125"/>
                </a:lnTo>
                <a:close/>
                <a:moveTo>
                  <a:pt x="193229" y="150813"/>
                </a:moveTo>
                <a:lnTo>
                  <a:pt x="146844" y="150813"/>
                </a:lnTo>
                <a:cubicBezTo>
                  <a:pt x="140246" y="150813"/>
                  <a:pt x="134938" y="156121"/>
                  <a:pt x="134938" y="162719"/>
                </a:cubicBezTo>
                <a:lnTo>
                  <a:pt x="134938" y="209104"/>
                </a:lnTo>
                <a:lnTo>
                  <a:pt x="193229" y="150813"/>
                </a:ln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44" name="Text 39"/>
          <p:cNvSpPr/>
          <p:nvPr/>
        </p:nvSpPr>
        <p:spPr>
          <a:xfrm>
            <a:off x="8737600" y="6388100"/>
            <a:ext cx="6870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OneNote</a:t>
            </a:r>
            <a:endParaRPr lang="en-US" sz="1600" dirty="0"/>
          </a:p>
        </p:txBody>
      </p:sp>
      <p:sp>
        <p:nvSpPr>
          <p:cNvPr id="45" name="Text 40"/>
          <p:cNvSpPr/>
          <p:nvPr/>
        </p:nvSpPr>
        <p:spPr>
          <a:xfrm>
            <a:off x="8737600" y="6743700"/>
            <a:ext cx="685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数字笔记与协作 · 会议记录 · 知识整理</a:t>
            </a:r>
            <a:endParaRPr lang="en-US" sz="1600" dirty="0"/>
          </a:p>
        </p:txBody>
      </p:sp>
      <p:sp>
        <p:nvSpPr>
          <p:cNvPr id="46" name="Shape 41"/>
          <p:cNvSpPr/>
          <p:nvPr/>
        </p:nvSpPr>
        <p:spPr>
          <a:xfrm>
            <a:off x="7924800" y="72771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8E9B9F">
              <a:alpha val="30196"/>
            </a:srgbClr>
          </a:solidFill>
          <a:ln/>
        </p:spPr>
      </p:sp>
      <p:sp>
        <p:nvSpPr>
          <p:cNvPr id="47" name="Shape 42"/>
          <p:cNvSpPr/>
          <p:nvPr/>
        </p:nvSpPr>
        <p:spPr>
          <a:xfrm>
            <a:off x="8118475" y="74549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22250" y="102096"/>
                </a:moveTo>
                <a:cubicBezTo>
                  <a:pt x="214908" y="106958"/>
                  <a:pt x="206474" y="110877"/>
                  <a:pt x="197693" y="114002"/>
                </a:cubicBezTo>
                <a:cubicBezTo>
                  <a:pt x="174377" y="122337"/>
                  <a:pt x="143768" y="127000"/>
                  <a:pt x="111125" y="127000"/>
                </a:cubicBezTo>
                <a:cubicBezTo>
                  <a:pt x="78482" y="127000"/>
                  <a:pt x="47823" y="122287"/>
                  <a:pt x="24557" y="114002"/>
                </a:cubicBezTo>
                <a:cubicBezTo>
                  <a:pt x="15825" y="110877"/>
                  <a:pt x="7342" y="106958"/>
                  <a:pt x="0" y="102096"/>
                </a:cubicBezTo>
                <a:lnTo>
                  <a:pt x="0" y="142875"/>
                </a:lnTo>
                <a:cubicBezTo>
                  <a:pt x="0" y="164802"/>
                  <a:pt x="49758" y="182563"/>
                  <a:pt x="111125" y="182563"/>
                </a:cubicBezTo>
                <a:cubicBezTo>
                  <a:pt x="172492" y="182563"/>
                  <a:pt x="222250" y="164802"/>
                  <a:pt x="222250" y="142875"/>
                </a:cubicBezTo>
                <a:lnTo>
                  <a:pt x="222250" y="102096"/>
                </a:lnTo>
                <a:close/>
                <a:moveTo>
                  <a:pt x="222250" y="63500"/>
                </a:moveTo>
                <a:lnTo>
                  <a:pt x="222250" y="39688"/>
                </a:lnTo>
                <a:cubicBezTo>
                  <a:pt x="222250" y="17760"/>
                  <a:pt x="172492" y="0"/>
                  <a:pt x="111125" y="0"/>
                </a:cubicBezTo>
                <a:cubicBezTo>
                  <a:pt x="49758" y="0"/>
                  <a:pt x="0" y="17760"/>
                  <a:pt x="0" y="39688"/>
                </a:cubicBezTo>
                <a:lnTo>
                  <a:pt x="0" y="63500"/>
                </a:lnTo>
                <a:cubicBezTo>
                  <a:pt x="0" y="85427"/>
                  <a:pt x="49758" y="103188"/>
                  <a:pt x="111125" y="103188"/>
                </a:cubicBezTo>
                <a:cubicBezTo>
                  <a:pt x="172492" y="103188"/>
                  <a:pt x="222250" y="85427"/>
                  <a:pt x="222250" y="63500"/>
                </a:cubicBezTo>
                <a:close/>
                <a:moveTo>
                  <a:pt x="197693" y="193377"/>
                </a:moveTo>
                <a:cubicBezTo>
                  <a:pt x="174427" y="201662"/>
                  <a:pt x="143818" y="206375"/>
                  <a:pt x="111125" y="206375"/>
                </a:cubicBezTo>
                <a:cubicBezTo>
                  <a:pt x="78432" y="206375"/>
                  <a:pt x="47823" y="201662"/>
                  <a:pt x="24557" y="193377"/>
                </a:cubicBezTo>
                <a:cubicBezTo>
                  <a:pt x="15825" y="190252"/>
                  <a:pt x="7342" y="186333"/>
                  <a:pt x="0" y="181471"/>
                </a:cubicBezTo>
                <a:lnTo>
                  <a:pt x="0" y="214313"/>
                </a:lnTo>
                <a:cubicBezTo>
                  <a:pt x="0" y="236240"/>
                  <a:pt x="49758" y="254000"/>
                  <a:pt x="111125" y="254000"/>
                </a:cubicBezTo>
                <a:cubicBezTo>
                  <a:pt x="172492" y="254000"/>
                  <a:pt x="222250" y="236240"/>
                  <a:pt x="222250" y="214313"/>
                </a:cubicBezTo>
                <a:lnTo>
                  <a:pt x="222250" y="181471"/>
                </a:lnTo>
                <a:cubicBezTo>
                  <a:pt x="214908" y="186333"/>
                  <a:pt x="206474" y="190252"/>
                  <a:pt x="197693" y="193377"/>
                </a:cubicBez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48" name="Text 43"/>
          <p:cNvSpPr/>
          <p:nvPr/>
        </p:nvSpPr>
        <p:spPr>
          <a:xfrm>
            <a:off x="8737600" y="7251700"/>
            <a:ext cx="6870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Access</a:t>
            </a:r>
            <a:endParaRPr lang="en-US" sz="1600" dirty="0"/>
          </a:p>
        </p:txBody>
      </p:sp>
      <p:sp>
        <p:nvSpPr>
          <p:cNvPr id="49" name="Text 44"/>
          <p:cNvSpPr/>
          <p:nvPr/>
        </p:nvSpPr>
        <p:spPr>
          <a:xfrm>
            <a:off x="8737600" y="7607300"/>
            <a:ext cx="685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数据库管理（专业级） · 数据存储 · 查询系统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609600" cy="50800"/>
          </a:xfrm>
          <a:custGeom>
            <a:avLst/>
            <a:gdLst/>
            <a:ahLst/>
            <a:cxnLst/>
            <a:rect l="l" t="t" r="r" b="b"/>
            <a:pathLst>
              <a:path w="609600" h="50800">
                <a:moveTo>
                  <a:pt x="0" y="0"/>
                </a:moveTo>
                <a:lnTo>
                  <a:pt x="609600" y="0"/>
                </a:lnTo>
                <a:lnTo>
                  <a:pt x="609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" name="Text 1"/>
          <p:cNvSpPr/>
          <p:nvPr/>
        </p:nvSpPr>
        <p:spPr>
          <a:xfrm>
            <a:off x="1270000" y="508000"/>
            <a:ext cx="181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D4A3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WORD MASTERY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Word：效率提升与专业排版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524000"/>
            <a:ext cx="15354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掌握专业文档制作的核心技巧，从基础操作到长文档排版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2082800"/>
            <a:ext cx="4914900" cy="6553200"/>
          </a:xfrm>
          <a:custGeom>
            <a:avLst/>
            <a:gdLst/>
            <a:ahLst/>
            <a:cxnLst/>
            <a:rect l="l" t="t" r="r" b="b"/>
            <a:pathLst>
              <a:path w="4914900" h="6553200">
                <a:moveTo>
                  <a:pt x="152411" y="0"/>
                </a:moveTo>
                <a:lnTo>
                  <a:pt x="4762489" y="0"/>
                </a:lnTo>
                <a:cubicBezTo>
                  <a:pt x="4846663" y="0"/>
                  <a:pt x="4914900" y="68237"/>
                  <a:pt x="4914900" y="152411"/>
                </a:cubicBezTo>
                <a:lnTo>
                  <a:pt x="4914900" y="6400789"/>
                </a:lnTo>
                <a:cubicBezTo>
                  <a:pt x="4914900" y="6484963"/>
                  <a:pt x="4846663" y="6553200"/>
                  <a:pt x="4762489" y="6553200"/>
                </a:cubicBezTo>
                <a:lnTo>
                  <a:pt x="152411" y="6553200"/>
                </a:lnTo>
                <a:cubicBezTo>
                  <a:pt x="68237" y="6553200"/>
                  <a:pt x="0" y="6484963"/>
                  <a:pt x="0" y="6400789"/>
                </a:cubicBezTo>
                <a:lnTo>
                  <a:pt x="0" y="152411"/>
                </a:lnTo>
                <a:cubicBezTo>
                  <a:pt x="0" y="68293"/>
                  <a:pt x="68293" y="0"/>
                  <a:pt x="152411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62000" y="2336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8" name="Shape 6"/>
          <p:cNvSpPr/>
          <p:nvPr/>
        </p:nvSpPr>
        <p:spPr>
          <a:xfrm>
            <a:off x="939800" y="2514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158750"/>
                </a:moveTo>
                <a:lnTo>
                  <a:pt x="12154" y="158750"/>
                </a:lnTo>
                <a:cubicBezTo>
                  <a:pt x="-198" y="158750"/>
                  <a:pt x="-7789" y="145306"/>
                  <a:pt x="-1439" y="134689"/>
                </a:cubicBezTo>
                <a:lnTo>
                  <a:pt x="24805" y="90934"/>
                </a:lnTo>
                <a:cubicBezTo>
                  <a:pt x="29121" y="83741"/>
                  <a:pt x="36860" y="79375"/>
                  <a:pt x="45244" y="79375"/>
                </a:cubicBezTo>
                <a:lnTo>
                  <a:pt x="92373" y="79375"/>
                </a:lnTo>
                <a:cubicBezTo>
                  <a:pt x="130125" y="15429"/>
                  <a:pt x="186432" y="12204"/>
                  <a:pt x="224086" y="17711"/>
                </a:cubicBezTo>
                <a:cubicBezTo>
                  <a:pt x="230436" y="18653"/>
                  <a:pt x="235396" y="23614"/>
                  <a:pt x="236289" y="29914"/>
                </a:cubicBezTo>
                <a:cubicBezTo>
                  <a:pt x="241796" y="67568"/>
                  <a:pt x="238571" y="123875"/>
                  <a:pt x="174625" y="161627"/>
                </a:cubicBezTo>
                <a:lnTo>
                  <a:pt x="174625" y="208756"/>
                </a:lnTo>
                <a:cubicBezTo>
                  <a:pt x="174625" y="217140"/>
                  <a:pt x="170259" y="224879"/>
                  <a:pt x="163066" y="229195"/>
                </a:cubicBezTo>
                <a:lnTo>
                  <a:pt x="119311" y="255439"/>
                </a:lnTo>
                <a:cubicBezTo>
                  <a:pt x="108744" y="261789"/>
                  <a:pt x="95250" y="254149"/>
                  <a:pt x="95250" y="241846"/>
                </a:cubicBezTo>
                <a:lnTo>
                  <a:pt x="95250" y="190500"/>
                </a:lnTo>
                <a:cubicBezTo>
                  <a:pt x="95250" y="172988"/>
                  <a:pt x="81012" y="158750"/>
                  <a:pt x="63500" y="158750"/>
                </a:cubicBezTo>
                <a:lnTo>
                  <a:pt x="63450" y="158750"/>
                </a:lnTo>
                <a:close/>
                <a:moveTo>
                  <a:pt x="198438" y="79375"/>
                </a:moveTo>
                <a:cubicBezTo>
                  <a:pt x="198438" y="66233"/>
                  <a:pt x="187767" y="55563"/>
                  <a:pt x="174625" y="55563"/>
                </a:cubicBezTo>
                <a:cubicBezTo>
                  <a:pt x="161483" y="55563"/>
                  <a:pt x="150813" y="66233"/>
                  <a:pt x="150813" y="79375"/>
                </a:cubicBezTo>
                <a:cubicBezTo>
                  <a:pt x="150813" y="92517"/>
                  <a:pt x="161483" y="103188"/>
                  <a:pt x="174625" y="103188"/>
                </a:cubicBezTo>
                <a:cubicBezTo>
                  <a:pt x="187767" y="103188"/>
                  <a:pt x="198438" y="92517"/>
                  <a:pt x="198438" y="79375"/>
                </a:cubicBez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9" name="Text 7"/>
          <p:cNvSpPr/>
          <p:nvPr/>
        </p:nvSpPr>
        <p:spPr>
          <a:xfrm>
            <a:off x="1524000" y="2463800"/>
            <a:ext cx="2159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效率提升关键技巧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62000" y="3149600"/>
            <a:ext cx="4406900" cy="1701800"/>
          </a:xfrm>
          <a:custGeom>
            <a:avLst/>
            <a:gdLst/>
            <a:ahLst/>
            <a:cxnLst/>
            <a:rect l="l" t="t" r="r" b="b"/>
            <a:pathLst>
              <a:path w="4406900" h="1701800">
                <a:moveTo>
                  <a:pt x="101597" y="0"/>
                </a:moveTo>
                <a:lnTo>
                  <a:pt x="4305303" y="0"/>
                </a:lnTo>
                <a:cubicBezTo>
                  <a:pt x="4361413" y="0"/>
                  <a:pt x="4406900" y="45487"/>
                  <a:pt x="4406900" y="101597"/>
                </a:cubicBezTo>
                <a:lnTo>
                  <a:pt x="4406900" y="1600203"/>
                </a:lnTo>
                <a:cubicBezTo>
                  <a:pt x="4406900" y="1656313"/>
                  <a:pt x="4361413" y="1701800"/>
                  <a:pt x="4305303" y="1701800"/>
                </a:cubicBezTo>
                <a:lnTo>
                  <a:pt x="101597" y="1701800"/>
                </a:lnTo>
                <a:cubicBezTo>
                  <a:pt x="45487" y="1701800"/>
                  <a:pt x="0" y="1656313"/>
                  <a:pt x="0" y="16002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14400" y="3302000"/>
            <a:ext cx="4203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样式与多级列表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14400" y="3708400"/>
            <a:ext cx="4191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一键统一标题格式，自动生成目录，轻松管理文档结构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14400" y="4387850"/>
            <a:ext cx="1549400" cy="304800"/>
          </a:xfrm>
          <a:custGeom>
            <a:avLst/>
            <a:gdLst/>
            <a:ahLst/>
            <a:cxnLst/>
            <a:rect l="l" t="t" r="r" b="b"/>
            <a:pathLst>
              <a:path w="1549400" h="304800">
                <a:moveTo>
                  <a:pt x="50801" y="0"/>
                </a:moveTo>
                <a:lnTo>
                  <a:pt x="1498599" y="0"/>
                </a:lnTo>
                <a:cubicBezTo>
                  <a:pt x="1526656" y="0"/>
                  <a:pt x="1549400" y="22744"/>
                  <a:pt x="1549400" y="50801"/>
                </a:cubicBezTo>
                <a:lnTo>
                  <a:pt x="1549400" y="253999"/>
                </a:lnTo>
                <a:cubicBezTo>
                  <a:pt x="1549400" y="282056"/>
                  <a:pt x="1526656" y="304800"/>
                  <a:pt x="14985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D4A373">
              <a:alpha val="2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14400" y="4387850"/>
            <a:ext cx="1625600" cy="304800"/>
          </a:xfrm>
          <a:prstGeom prst="rect">
            <a:avLst/>
          </a:prstGeom>
          <a:noFill/>
          <a:ln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Ctrl+Alt+Shift+S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559844" y="4438650"/>
            <a:ext cx="1295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快速打开样式面板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62000" y="4997450"/>
            <a:ext cx="4406900" cy="1701800"/>
          </a:xfrm>
          <a:custGeom>
            <a:avLst/>
            <a:gdLst/>
            <a:ahLst/>
            <a:cxnLst/>
            <a:rect l="l" t="t" r="r" b="b"/>
            <a:pathLst>
              <a:path w="4406900" h="1701800">
                <a:moveTo>
                  <a:pt x="101597" y="0"/>
                </a:moveTo>
                <a:lnTo>
                  <a:pt x="4305303" y="0"/>
                </a:lnTo>
                <a:cubicBezTo>
                  <a:pt x="4361413" y="0"/>
                  <a:pt x="4406900" y="45487"/>
                  <a:pt x="4406900" y="101597"/>
                </a:cubicBezTo>
                <a:lnTo>
                  <a:pt x="4406900" y="1600203"/>
                </a:lnTo>
                <a:cubicBezTo>
                  <a:pt x="4406900" y="1656313"/>
                  <a:pt x="4361413" y="1701800"/>
                  <a:pt x="4305303" y="1701800"/>
                </a:cubicBezTo>
                <a:lnTo>
                  <a:pt x="101597" y="1701800"/>
                </a:lnTo>
                <a:cubicBezTo>
                  <a:pt x="45487" y="1701800"/>
                  <a:pt x="0" y="1656313"/>
                  <a:pt x="0" y="16002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14400" y="5149850"/>
            <a:ext cx="4203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查找与替换进阶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14400" y="5556250"/>
            <a:ext cx="4191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使用通配符（*，?）进行高级文本替换，批量处理格式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914400" y="6235700"/>
            <a:ext cx="711200" cy="304800"/>
          </a:xfrm>
          <a:custGeom>
            <a:avLst/>
            <a:gdLst/>
            <a:ahLst/>
            <a:cxnLst/>
            <a:rect l="l" t="t" r="r" b="b"/>
            <a:pathLst>
              <a:path w="711200" h="304800">
                <a:moveTo>
                  <a:pt x="50801" y="0"/>
                </a:moveTo>
                <a:lnTo>
                  <a:pt x="660399" y="0"/>
                </a:lnTo>
                <a:cubicBezTo>
                  <a:pt x="688456" y="0"/>
                  <a:pt x="711200" y="22744"/>
                  <a:pt x="711200" y="50801"/>
                </a:cubicBezTo>
                <a:lnTo>
                  <a:pt x="711200" y="253999"/>
                </a:lnTo>
                <a:cubicBezTo>
                  <a:pt x="711200" y="282056"/>
                  <a:pt x="688456" y="304800"/>
                  <a:pt x="6603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D4A373">
              <a:alpha val="2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14400" y="6235700"/>
            <a:ext cx="787400" cy="304800"/>
          </a:xfrm>
          <a:prstGeom prst="rect">
            <a:avLst/>
          </a:prstGeom>
          <a:noFill/>
          <a:ln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Ctrl+H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722041" y="6286500"/>
            <a:ext cx="1143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打开替换对话框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62000" y="6845300"/>
            <a:ext cx="4406900" cy="1003300"/>
          </a:xfrm>
          <a:custGeom>
            <a:avLst/>
            <a:gdLst/>
            <a:ahLst/>
            <a:cxnLst/>
            <a:rect l="l" t="t" r="r" b="b"/>
            <a:pathLst>
              <a:path w="4406900" h="1003300">
                <a:moveTo>
                  <a:pt x="101604" y="0"/>
                </a:moveTo>
                <a:lnTo>
                  <a:pt x="4305296" y="0"/>
                </a:lnTo>
                <a:cubicBezTo>
                  <a:pt x="4361410" y="0"/>
                  <a:pt x="4406900" y="45490"/>
                  <a:pt x="4406900" y="101604"/>
                </a:cubicBezTo>
                <a:lnTo>
                  <a:pt x="4406900" y="901696"/>
                </a:lnTo>
                <a:cubicBezTo>
                  <a:pt x="4406900" y="957810"/>
                  <a:pt x="4361410" y="1003300"/>
                  <a:pt x="4305296" y="1003300"/>
                </a:cubicBezTo>
                <a:lnTo>
                  <a:pt x="101604" y="1003300"/>
                </a:lnTo>
                <a:cubicBezTo>
                  <a:pt x="45490" y="1003300"/>
                  <a:pt x="0" y="957810"/>
                  <a:pt x="0" y="9016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914400" y="6997700"/>
            <a:ext cx="4203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导航窗格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14400" y="7404100"/>
            <a:ext cx="41910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快速定位和调整文档结构，拖拽即可重新组织章节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672667" y="2082800"/>
            <a:ext cx="4914900" cy="6553200"/>
          </a:xfrm>
          <a:custGeom>
            <a:avLst/>
            <a:gdLst/>
            <a:ahLst/>
            <a:cxnLst/>
            <a:rect l="l" t="t" r="r" b="b"/>
            <a:pathLst>
              <a:path w="4914900" h="6553200">
                <a:moveTo>
                  <a:pt x="152411" y="0"/>
                </a:moveTo>
                <a:lnTo>
                  <a:pt x="4762489" y="0"/>
                </a:lnTo>
                <a:cubicBezTo>
                  <a:pt x="4846663" y="0"/>
                  <a:pt x="4914900" y="68237"/>
                  <a:pt x="4914900" y="152411"/>
                </a:cubicBezTo>
                <a:lnTo>
                  <a:pt x="4914900" y="6400789"/>
                </a:lnTo>
                <a:cubicBezTo>
                  <a:pt x="4914900" y="6484963"/>
                  <a:pt x="4846663" y="6553200"/>
                  <a:pt x="4762489" y="6553200"/>
                </a:cubicBezTo>
                <a:lnTo>
                  <a:pt x="152411" y="6553200"/>
                </a:lnTo>
                <a:cubicBezTo>
                  <a:pt x="68237" y="6553200"/>
                  <a:pt x="0" y="6484963"/>
                  <a:pt x="0" y="6400789"/>
                </a:cubicBezTo>
                <a:lnTo>
                  <a:pt x="0" y="152411"/>
                </a:lnTo>
                <a:cubicBezTo>
                  <a:pt x="0" y="68293"/>
                  <a:pt x="68293" y="0"/>
                  <a:pt x="152411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5926667" y="2336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27" name="Shape 25"/>
          <p:cNvSpPr/>
          <p:nvPr/>
        </p:nvSpPr>
        <p:spPr>
          <a:xfrm>
            <a:off x="6120342" y="25146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90500" y="254000"/>
                </a:moveTo>
                <a:lnTo>
                  <a:pt x="47625" y="254000"/>
                </a:lnTo>
                <a:cubicBezTo>
                  <a:pt x="21332" y="254000"/>
                  <a:pt x="0" y="232668"/>
                  <a:pt x="0" y="206375"/>
                </a:cubicBezTo>
                <a:lnTo>
                  <a:pt x="0" y="47625"/>
                </a:lnTo>
                <a:cubicBezTo>
                  <a:pt x="0" y="21332"/>
                  <a:pt x="21332" y="0"/>
                  <a:pt x="47625" y="0"/>
                </a:cubicBezTo>
                <a:lnTo>
                  <a:pt x="198438" y="0"/>
                </a:lnTo>
                <a:cubicBezTo>
                  <a:pt x="211584" y="0"/>
                  <a:pt x="222250" y="10666"/>
                  <a:pt x="222250" y="23812"/>
                </a:cubicBezTo>
                <a:lnTo>
                  <a:pt x="222250" y="166688"/>
                </a:lnTo>
                <a:cubicBezTo>
                  <a:pt x="222250" y="177056"/>
                  <a:pt x="215602" y="185886"/>
                  <a:pt x="206375" y="189161"/>
                </a:cubicBezTo>
                <a:lnTo>
                  <a:pt x="206375" y="222250"/>
                </a:lnTo>
                <a:cubicBezTo>
                  <a:pt x="215156" y="222250"/>
                  <a:pt x="222250" y="229344"/>
                  <a:pt x="222250" y="238125"/>
                </a:cubicBezTo>
                <a:cubicBezTo>
                  <a:pt x="222250" y="246906"/>
                  <a:pt x="215156" y="254000"/>
                  <a:pt x="206375" y="254000"/>
                </a:cubicBezTo>
                <a:lnTo>
                  <a:pt x="190500" y="254000"/>
                </a:lnTo>
                <a:close/>
                <a:moveTo>
                  <a:pt x="47625" y="190500"/>
                </a:moveTo>
                <a:cubicBezTo>
                  <a:pt x="38844" y="190500"/>
                  <a:pt x="31750" y="197594"/>
                  <a:pt x="31750" y="206375"/>
                </a:cubicBezTo>
                <a:cubicBezTo>
                  <a:pt x="31750" y="215156"/>
                  <a:pt x="38844" y="222250"/>
                  <a:pt x="47625" y="222250"/>
                </a:cubicBezTo>
                <a:lnTo>
                  <a:pt x="174625" y="222250"/>
                </a:lnTo>
                <a:lnTo>
                  <a:pt x="174625" y="190500"/>
                </a:lnTo>
                <a:lnTo>
                  <a:pt x="47625" y="190500"/>
                </a:lnTo>
                <a:close/>
                <a:moveTo>
                  <a:pt x="63500" y="75406"/>
                </a:moveTo>
                <a:cubicBezTo>
                  <a:pt x="63500" y="82004"/>
                  <a:pt x="68808" y="87313"/>
                  <a:pt x="75406" y="87313"/>
                </a:cubicBezTo>
                <a:lnTo>
                  <a:pt x="162719" y="87313"/>
                </a:lnTo>
                <a:cubicBezTo>
                  <a:pt x="169317" y="87313"/>
                  <a:pt x="174625" y="82004"/>
                  <a:pt x="174625" y="75406"/>
                </a:cubicBezTo>
                <a:cubicBezTo>
                  <a:pt x="174625" y="68808"/>
                  <a:pt x="169317" y="63500"/>
                  <a:pt x="162719" y="63500"/>
                </a:cubicBezTo>
                <a:lnTo>
                  <a:pt x="75406" y="63500"/>
                </a:lnTo>
                <a:cubicBezTo>
                  <a:pt x="68808" y="63500"/>
                  <a:pt x="63500" y="68808"/>
                  <a:pt x="63500" y="75406"/>
                </a:cubicBezTo>
                <a:close/>
                <a:moveTo>
                  <a:pt x="75406" y="111125"/>
                </a:moveTo>
                <a:cubicBezTo>
                  <a:pt x="68808" y="111125"/>
                  <a:pt x="63500" y="116433"/>
                  <a:pt x="63500" y="123031"/>
                </a:cubicBezTo>
                <a:cubicBezTo>
                  <a:pt x="63500" y="129629"/>
                  <a:pt x="68808" y="134938"/>
                  <a:pt x="75406" y="134938"/>
                </a:cubicBezTo>
                <a:lnTo>
                  <a:pt x="162719" y="134938"/>
                </a:lnTo>
                <a:cubicBezTo>
                  <a:pt x="169317" y="134938"/>
                  <a:pt x="174625" y="129629"/>
                  <a:pt x="174625" y="123031"/>
                </a:cubicBezTo>
                <a:cubicBezTo>
                  <a:pt x="174625" y="116433"/>
                  <a:pt x="169317" y="111125"/>
                  <a:pt x="162719" y="111125"/>
                </a:cubicBezTo>
                <a:lnTo>
                  <a:pt x="75406" y="111125"/>
                </a:ln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28" name="Text 26"/>
          <p:cNvSpPr/>
          <p:nvPr/>
        </p:nvSpPr>
        <p:spPr>
          <a:xfrm>
            <a:off x="6688667" y="2463800"/>
            <a:ext cx="1905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长文档专业排版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926667" y="3149600"/>
            <a:ext cx="4406900" cy="1295400"/>
          </a:xfrm>
          <a:custGeom>
            <a:avLst/>
            <a:gdLst/>
            <a:ahLst/>
            <a:cxnLst/>
            <a:rect l="l" t="t" r="r" b="b"/>
            <a:pathLst>
              <a:path w="4406900" h="1295400">
                <a:moveTo>
                  <a:pt x="101598" y="0"/>
                </a:moveTo>
                <a:lnTo>
                  <a:pt x="4305302" y="0"/>
                </a:lnTo>
                <a:cubicBezTo>
                  <a:pt x="4361413" y="0"/>
                  <a:pt x="4406900" y="45487"/>
                  <a:pt x="4406900" y="101598"/>
                </a:cubicBezTo>
                <a:lnTo>
                  <a:pt x="4406900" y="1193802"/>
                </a:lnTo>
                <a:cubicBezTo>
                  <a:pt x="4406900" y="1249913"/>
                  <a:pt x="4361413" y="1295400"/>
                  <a:pt x="4305302" y="1295400"/>
                </a:cubicBezTo>
                <a:lnTo>
                  <a:pt x="101598" y="1295400"/>
                </a:lnTo>
                <a:cubicBezTo>
                  <a:pt x="45487" y="1295400"/>
                  <a:pt x="0" y="1249913"/>
                  <a:pt x="0" y="1193802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079067" y="3302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1" name="Text 29"/>
          <p:cNvSpPr/>
          <p:nvPr/>
        </p:nvSpPr>
        <p:spPr>
          <a:xfrm>
            <a:off x="6040967" y="33020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1E1E1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85467" y="3302000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分节符应用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079067" y="3708400"/>
            <a:ext cx="4191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为不同章节设置独立的页眉页脚和页码格式，实现灵活排版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926667" y="4591050"/>
            <a:ext cx="4406900" cy="1295400"/>
          </a:xfrm>
          <a:custGeom>
            <a:avLst/>
            <a:gdLst/>
            <a:ahLst/>
            <a:cxnLst/>
            <a:rect l="l" t="t" r="r" b="b"/>
            <a:pathLst>
              <a:path w="4406900" h="1295400">
                <a:moveTo>
                  <a:pt x="101598" y="0"/>
                </a:moveTo>
                <a:lnTo>
                  <a:pt x="4305302" y="0"/>
                </a:lnTo>
                <a:cubicBezTo>
                  <a:pt x="4361413" y="0"/>
                  <a:pt x="4406900" y="45487"/>
                  <a:pt x="4406900" y="101598"/>
                </a:cubicBezTo>
                <a:lnTo>
                  <a:pt x="4406900" y="1193802"/>
                </a:lnTo>
                <a:cubicBezTo>
                  <a:pt x="4406900" y="1249913"/>
                  <a:pt x="4361413" y="1295400"/>
                  <a:pt x="4305302" y="1295400"/>
                </a:cubicBezTo>
                <a:lnTo>
                  <a:pt x="101598" y="1295400"/>
                </a:lnTo>
                <a:cubicBezTo>
                  <a:pt x="45487" y="1295400"/>
                  <a:pt x="0" y="1249913"/>
                  <a:pt x="0" y="1193802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6079067" y="47434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6" name="Text 34"/>
          <p:cNvSpPr/>
          <p:nvPr/>
        </p:nvSpPr>
        <p:spPr>
          <a:xfrm>
            <a:off x="6040967" y="474345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1E1E1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485467" y="4743450"/>
            <a:ext cx="152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题注与交叉引用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079067" y="5149850"/>
            <a:ext cx="4191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为图/表自动编号，文中引用同步更新，避免手动维护编号错误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926667" y="6032500"/>
            <a:ext cx="4406900" cy="1295400"/>
          </a:xfrm>
          <a:custGeom>
            <a:avLst/>
            <a:gdLst/>
            <a:ahLst/>
            <a:cxnLst/>
            <a:rect l="l" t="t" r="r" b="b"/>
            <a:pathLst>
              <a:path w="4406900" h="1295400">
                <a:moveTo>
                  <a:pt x="101598" y="0"/>
                </a:moveTo>
                <a:lnTo>
                  <a:pt x="4305302" y="0"/>
                </a:lnTo>
                <a:cubicBezTo>
                  <a:pt x="4361413" y="0"/>
                  <a:pt x="4406900" y="45487"/>
                  <a:pt x="4406900" y="101598"/>
                </a:cubicBezTo>
                <a:lnTo>
                  <a:pt x="4406900" y="1193802"/>
                </a:lnTo>
                <a:cubicBezTo>
                  <a:pt x="4406900" y="1249913"/>
                  <a:pt x="4361413" y="1295400"/>
                  <a:pt x="4305302" y="1295400"/>
                </a:cubicBezTo>
                <a:lnTo>
                  <a:pt x="101598" y="1295400"/>
                </a:lnTo>
                <a:cubicBezTo>
                  <a:pt x="45487" y="1295400"/>
                  <a:pt x="0" y="1249913"/>
                  <a:pt x="0" y="1193802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079067" y="61849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1" name="Text 39"/>
          <p:cNvSpPr/>
          <p:nvPr/>
        </p:nvSpPr>
        <p:spPr>
          <a:xfrm>
            <a:off x="6040967" y="61849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1E1E1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485467" y="6184900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审阅与批注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079067" y="6591300"/>
            <a:ext cx="4191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利用"修订模式"跟踪所有修改痕迹，支持多人协作审阅</a:t>
            </a:r>
            <a:endParaRPr lang="en-US" sz="1600" dirty="0"/>
          </a:p>
        </p:txBody>
      </p:sp>
      <p:pic>
        <p:nvPicPr>
          <p:cNvPr id="44" name="Image 0" descr="https://kimi-web-img.moonshot.cn/img/img.yutu.cn/70202da5e680789bc5f8ac5bfa0dfb0d7c7a8eb6.png">    </p:cNvPr>
          <p:cNvPicPr>
            <a:picLocks noChangeAspect="1"/>
          </p:cNvPicPr>
          <p:nvPr/>
        </p:nvPicPr>
        <p:blipFill>
          <a:blip r:embed="rId1"/>
          <a:srcRect l="13167" r="13167" t="0" b="0"/>
          <a:stretch/>
        </p:blipFill>
        <p:spPr>
          <a:xfrm>
            <a:off x="10837334" y="2082800"/>
            <a:ext cx="4914900" cy="4470400"/>
          </a:xfrm>
          <a:prstGeom prst="roundRect">
            <a:avLst>
              <a:gd name="adj" fmla="val 3409"/>
            </a:avLst>
          </a:prstGeom>
        </p:spPr>
      </p:pic>
      <p:sp>
        <p:nvSpPr>
          <p:cNvPr id="45" name="Shape 42"/>
          <p:cNvSpPr/>
          <p:nvPr/>
        </p:nvSpPr>
        <p:spPr>
          <a:xfrm>
            <a:off x="10837334" y="2082800"/>
            <a:ext cx="4914900" cy="4470400"/>
          </a:xfrm>
          <a:custGeom>
            <a:avLst/>
            <a:gdLst/>
            <a:ahLst/>
            <a:cxnLst/>
            <a:rect l="l" t="t" r="r" b="b"/>
            <a:pathLst>
              <a:path w="4914900" h="4470400">
                <a:moveTo>
                  <a:pt x="0" y="0"/>
                </a:moveTo>
                <a:lnTo>
                  <a:pt x="4914900" y="0"/>
                </a:lnTo>
                <a:lnTo>
                  <a:pt x="4914900" y="4470400"/>
                </a:lnTo>
                <a:lnTo>
                  <a:pt x="0" y="44704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E1E1E">
                  <a:alpha val="95000"/>
                </a:srgbClr>
              </a:gs>
              <a:gs pos="50000">
                <a:srgbClr val="1E1E1E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46" name="Text 43"/>
          <p:cNvSpPr/>
          <p:nvPr/>
        </p:nvSpPr>
        <p:spPr>
          <a:xfrm>
            <a:off x="11040534" y="6045200"/>
            <a:ext cx="193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专业长文档排版效果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10862734" y="6756400"/>
            <a:ext cx="4889500" cy="1879600"/>
          </a:xfrm>
          <a:custGeom>
            <a:avLst/>
            <a:gdLst/>
            <a:ahLst/>
            <a:cxnLst/>
            <a:rect l="l" t="t" r="r" b="b"/>
            <a:pathLst>
              <a:path w="4889500" h="1879600">
                <a:moveTo>
                  <a:pt x="0" y="0"/>
                </a:moveTo>
                <a:lnTo>
                  <a:pt x="4737102" y="0"/>
                </a:lnTo>
                <a:cubicBezTo>
                  <a:pt x="4821269" y="0"/>
                  <a:pt x="4889500" y="68231"/>
                  <a:pt x="4889500" y="152398"/>
                </a:cubicBezTo>
                <a:lnTo>
                  <a:pt x="4889500" y="1727202"/>
                </a:lnTo>
                <a:cubicBezTo>
                  <a:pt x="4889500" y="1811369"/>
                  <a:pt x="4821269" y="1879600"/>
                  <a:pt x="4737102" y="1879600"/>
                </a:cubicBezTo>
                <a:lnTo>
                  <a:pt x="0" y="18796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>
              <a:alpha val="10196"/>
            </a:srgbClr>
          </a:solidFill>
          <a:ln/>
        </p:spPr>
      </p:sp>
      <p:sp>
        <p:nvSpPr>
          <p:cNvPr id="48" name="Shape 45"/>
          <p:cNvSpPr/>
          <p:nvPr/>
        </p:nvSpPr>
        <p:spPr>
          <a:xfrm>
            <a:off x="10862734" y="6756400"/>
            <a:ext cx="50800" cy="1879600"/>
          </a:xfrm>
          <a:custGeom>
            <a:avLst/>
            <a:gdLst/>
            <a:ahLst/>
            <a:cxnLst/>
            <a:rect l="l" t="t" r="r" b="b"/>
            <a:pathLst>
              <a:path w="50800" h="1879600">
                <a:moveTo>
                  <a:pt x="0" y="0"/>
                </a:moveTo>
                <a:lnTo>
                  <a:pt x="50800" y="0"/>
                </a:lnTo>
                <a:lnTo>
                  <a:pt x="50800" y="1879600"/>
                </a:lnTo>
                <a:lnTo>
                  <a:pt x="0" y="18796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9" name="Shape 46"/>
          <p:cNvSpPr/>
          <p:nvPr/>
        </p:nvSpPr>
        <p:spPr>
          <a:xfrm>
            <a:off x="11151659" y="70104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0" name="Text 47"/>
          <p:cNvSpPr/>
          <p:nvPr/>
        </p:nvSpPr>
        <p:spPr>
          <a:xfrm>
            <a:off x="11485034" y="6959600"/>
            <a:ext cx="417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常见问题解决</a:t>
            </a:r>
            <a:endParaRPr lang="en-US" sz="1600" dirty="0"/>
          </a:p>
        </p:txBody>
      </p:sp>
      <p:sp>
        <p:nvSpPr>
          <p:cNvPr id="51" name="Text 48"/>
          <p:cNvSpPr/>
          <p:nvPr/>
        </p:nvSpPr>
        <p:spPr>
          <a:xfrm>
            <a:off x="11091334" y="7416800"/>
            <a:ext cx="4559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问题：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从网页复制文本后格式混乱</a:t>
            </a:r>
            <a:endParaRPr lang="en-US" sz="1600" dirty="0"/>
          </a:p>
        </p:txBody>
      </p:sp>
      <p:sp>
        <p:nvSpPr>
          <p:cNvPr id="52" name="Text 49"/>
          <p:cNvSpPr/>
          <p:nvPr/>
        </p:nvSpPr>
        <p:spPr>
          <a:xfrm>
            <a:off x="11091334" y="7823200"/>
            <a:ext cx="45593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解决：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粘贴时使用"只保留文本"选项 </a:t>
            </a:r>
            <a:pPr>
              <a:lnSpc>
                <a:spcPct val="130000"/>
              </a:lnSpc>
            </a:pPr>
            <a:r>
              <a:rPr lang="en-US" sz="1400" dirty="0">
                <a:solidFill>
                  <a:srgbClr val="D4A373"/>
                </a:solidFill>
                <a:highlight>
                  <a:srgbClr val="D4A373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Ctrl+Alt+V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58885" y="573606"/>
            <a:ext cx="550662" cy="45888"/>
          </a:xfrm>
          <a:custGeom>
            <a:avLst/>
            <a:gdLst/>
            <a:ahLst/>
            <a:cxnLst/>
            <a:rect l="l" t="t" r="r" b="b"/>
            <a:pathLst>
              <a:path w="550662" h="45888">
                <a:moveTo>
                  <a:pt x="0" y="0"/>
                </a:moveTo>
                <a:lnTo>
                  <a:pt x="550662" y="0"/>
                </a:lnTo>
                <a:lnTo>
                  <a:pt x="550662" y="45888"/>
                </a:lnTo>
                <a:lnTo>
                  <a:pt x="0" y="45888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" name="Text 1"/>
          <p:cNvSpPr/>
          <p:nvPr/>
        </p:nvSpPr>
        <p:spPr>
          <a:xfrm>
            <a:off x="1147212" y="458885"/>
            <a:ext cx="1869956" cy="27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5" b="1" spc="72" kern="0" dirty="0">
                <a:solidFill>
                  <a:srgbClr val="D4A3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EXCEL FUNCTIONS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58885" y="825993"/>
            <a:ext cx="15544728" cy="458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52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Excel：必须掌握的函数矩阵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58885" y="1376655"/>
            <a:ext cx="15441479" cy="3212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26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五大类核心函数，覆盖统计、查找、逻辑、文本、日期处理全场景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8885" y="1881428"/>
            <a:ext cx="9246532" cy="8454956"/>
          </a:xfrm>
          <a:custGeom>
            <a:avLst/>
            <a:gdLst/>
            <a:ahLst/>
            <a:cxnLst/>
            <a:rect l="l" t="t" r="r" b="b"/>
            <a:pathLst>
              <a:path w="9246532" h="8454956">
                <a:moveTo>
                  <a:pt x="137647" y="0"/>
                </a:moveTo>
                <a:lnTo>
                  <a:pt x="9108885" y="0"/>
                </a:lnTo>
                <a:cubicBezTo>
                  <a:pt x="9184906" y="0"/>
                  <a:pt x="9246532" y="61627"/>
                  <a:pt x="9246532" y="137647"/>
                </a:cubicBezTo>
                <a:lnTo>
                  <a:pt x="9246532" y="8317309"/>
                </a:lnTo>
                <a:cubicBezTo>
                  <a:pt x="9246532" y="8393329"/>
                  <a:pt x="9184906" y="8454956"/>
                  <a:pt x="9108885" y="8454956"/>
                </a:cubicBezTo>
                <a:lnTo>
                  <a:pt x="137647" y="8454956"/>
                </a:lnTo>
                <a:cubicBezTo>
                  <a:pt x="61627" y="8454956"/>
                  <a:pt x="0" y="8393329"/>
                  <a:pt x="0" y="8317309"/>
                </a:cubicBezTo>
                <a:lnTo>
                  <a:pt x="0" y="137647"/>
                </a:lnTo>
                <a:cubicBezTo>
                  <a:pt x="0" y="61627"/>
                  <a:pt x="61627" y="0"/>
                  <a:pt x="137647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graphicFrame>
        <p:nvGraphicFramePr>
          <p:cNvPr id="6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88327" y="2110871"/>
          <a:ext cx="8787647" cy="4806820"/>
        </p:xfrm>
        <a:graphic>
          <a:graphicData uri="http://schemas.openxmlformats.org/drawingml/2006/table">
            <a:tbl>
              <a:tblPr/>
              <a:tblGrid>
                <a:gridCol w="1592546"/>
                <a:gridCol w="1661289"/>
                <a:gridCol w="5533812"/>
              </a:tblGrid>
              <a:tr h="80113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D4A37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函数类别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D4A3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D4A37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推荐函数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D4A3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D4A37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功能说明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D4A3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801137"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统计求和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SUMIFS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                                        COUNTIFS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8E9B9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多条件求和与计数，支持通配符和逻辑运算符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801137"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查找引用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XLOOKUP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                                        INDEX+MATCH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8E9B9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数据查找与匹配，XLOOKUP更强大灵活，可向左查找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801137"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逻辑判断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IF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                                        IFS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8E9B9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条件判断与嵌套，IFS支持多条件判断，更简洁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801137"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文本处理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TEXTSPLIT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                                        TEXTJOIN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8E9B9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拆分、合并文本，Office 365/Microsoft 365新增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801137"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日期时间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DATEDIF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400" u="none" dirty="0">
                          <a:solidFill>
                            <a:srgbClr val="E0E0E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                                        EDATE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8E9B9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计算日期差、增减月份，适用于年龄、工龄计算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  <p:pic>
        <p:nvPicPr>
          <p:cNvPr id="8" name="Image 0" descr="https://kimi-web-img.moonshot.cn/img/www.investintech.com/1888ccd475e0a3f7d19fcb620c89ced6b1d75423.png">    </p:cNvPr>
          <p:cNvPicPr>
            <a:picLocks noChangeAspect="1"/>
          </p:cNvPicPr>
          <p:nvPr/>
        </p:nvPicPr>
        <p:blipFill>
          <a:blip r:embed="rId1"/>
          <a:srcRect l="4694" r="4694" t="0" b="0"/>
          <a:stretch/>
        </p:blipFill>
        <p:spPr>
          <a:xfrm>
            <a:off x="9936413" y="1881428"/>
            <a:ext cx="5862255" cy="6252308"/>
          </a:xfrm>
          <a:prstGeom prst="roundRect">
            <a:avLst>
              <a:gd name="adj" fmla="val 2348"/>
            </a:avLst>
          </a:prstGeom>
        </p:spPr>
      </p:pic>
      <p:sp>
        <p:nvSpPr>
          <p:cNvPr id="9" name="Shape 5"/>
          <p:cNvSpPr/>
          <p:nvPr/>
        </p:nvSpPr>
        <p:spPr>
          <a:xfrm>
            <a:off x="9936413" y="1881428"/>
            <a:ext cx="5862255" cy="6252308"/>
          </a:xfrm>
          <a:custGeom>
            <a:avLst/>
            <a:gdLst/>
            <a:ahLst/>
            <a:cxnLst/>
            <a:rect l="l" t="t" r="r" b="b"/>
            <a:pathLst>
              <a:path w="5862255" h="6252308">
                <a:moveTo>
                  <a:pt x="0" y="0"/>
                </a:moveTo>
                <a:lnTo>
                  <a:pt x="5862255" y="0"/>
                </a:lnTo>
                <a:lnTo>
                  <a:pt x="5862255" y="6252308"/>
                </a:lnTo>
                <a:lnTo>
                  <a:pt x="0" y="6252308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E1E1E">
                  <a:alpha val="95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10" name="Text 6"/>
          <p:cNvSpPr/>
          <p:nvPr/>
        </p:nvSpPr>
        <p:spPr>
          <a:xfrm>
            <a:off x="10119967" y="7673658"/>
            <a:ext cx="1560209" cy="27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5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函数组合应用示例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9959358" y="8316097"/>
            <a:ext cx="5839311" cy="2019094"/>
          </a:xfrm>
          <a:custGeom>
            <a:avLst/>
            <a:gdLst/>
            <a:ahLst/>
            <a:cxnLst/>
            <a:rect l="l" t="t" r="r" b="b"/>
            <a:pathLst>
              <a:path w="5839311" h="2019094">
                <a:moveTo>
                  <a:pt x="0" y="0"/>
                </a:moveTo>
                <a:lnTo>
                  <a:pt x="5701649" y="0"/>
                </a:lnTo>
                <a:cubicBezTo>
                  <a:pt x="5777678" y="0"/>
                  <a:pt x="5839311" y="61633"/>
                  <a:pt x="5839311" y="137662"/>
                </a:cubicBezTo>
                <a:lnTo>
                  <a:pt x="5839311" y="1881432"/>
                </a:lnTo>
                <a:cubicBezTo>
                  <a:pt x="5839311" y="1957461"/>
                  <a:pt x="5777678" y="2019094"/>
                  <a:pt x="5701649" y="2019094"/>
                </a:cubicBezTo>
                <a:lnTo>
                  <a:pt x="0" y="2019094"/>
                </a:lnTo>
                <a:lnTo>
                  <a:pt x="0" y="0"/>
                </a:lnTo>
                <a:close/>
              </a:path>
            </a:pathLst>
          </a:custGeom>
          <a:solidFill>
            <a:srgbClr val="D4A373">
              <a:alpha val="10196"/>
            </a:srgbClr>
          </a:solidFill>
          <a:ln/>
        </p:spPr>
      </p:sp>
      <p:sp>
        <p:nvSpPr>
          <p:cNvPr id="12" name="Shape 8"/>
          <p:cNvSpPr/>
          <p:nvPr/>
        </p:nvSpPr>
        <p:spPr>
          <a:xfrm>
            <a:off x="9959358" y="8316097"/>
            <a:ext cx="45888" cy="2019094"/>
          </a:xfrm>
          <a:custGeom>
            <a:avLst/>
            <a:gdLst/>
            <a:ahLst/>
            <a:cxnLst/>
            <a:rect l="l" t="t" r="r" b="b"/>
            <a:pathLst>
              <a:path w="45888" h="2019094">
                <a:moveTo>
                  <a:pt x="0" y="0"/>
                </a:moveTo>
                <a:lnTo>
                  <a:pt x="45888" y="0"/>
                </a:lnTo>
                <a:lnTo>
                  <a:pt x="45888" y="2019094"/>
                </a:lnTo>
                <a:lnTo>
                  <a:pt x="0" y="2019094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3" name="Shape 9"/>
          <p:cNvSpPr/>
          <p:nvPr/>
        </p:nvSpPr>
        <p:spPr>
          <a:xfrm>
            <a:off x="10181630" y="8545539"/>
            <a:ext cx="232311" cy="206498"/>
          </a:xfrm>
          <a:custGeom>
            <a:avLst/>
            <a:gdLst/>
            <a:ahLst/>
            <a:cxnLst/>
            <a:rect l="l" t="t" r="r" b="b"/>
            <a:pathLst>
              <a:path w="232311" h="206498">
                <a:moveTo>
                  <a:pt x="124827" y="-7623"/>
                </a:moveTo>
                <a:cubicBezTo>
                  <a:pt x="123173" y="-10849"/>
                  <a:pt x="119825" y="-12906"/>
                  <a:pt x="116196" y="-12906"/>
                </a:cubicBezTo>
                <a:cubicBezTo>
                  <a:pt x="112566" y="-12906"/>
                  <a:pt x="109218" y="-10849"/>
                  <a:pt x="107565" y="-7623"/>
                </a:cubicBezTo>
                <a:lnTo>
                  <a:pt x="77880" y="50536"/>
                </a:lnTo>
                <a:lnTo>
                  <a:pt x="13390" y="60780"/>
                </a:lnTo>
                <a:cubicBezTo>
                  <a:pt x="9801" y="61344"/>
                  <a:pt x="6816" y="63885"/>
                  <a:pt x="5687" y="67354"/>
                </a:cubicBezTo>
                <a:cubicBezTo>
                  <a:pt x="4557" y="70822"/>
                  <a:pt x="5485" y="74614"/>
                  <a:pt x="8026" y="77195"/>
                </a:cubicBezTo>
                <a:lnTo>
                  <a:pt x="54165" y="123375"/>
                </a:lnTo>
                <a:lnTo>
                  <a:pt x="44002" y="187865"/>
                </a:lnTo>
                <a:cubicBezTo>
                  <a:pt x="43437" y="191455"/>
                  <a:pt x="44929" y="195084"/>
                  <a:pt x="47874" y="197222"/>
                </a:cubicBezTo>
                <a:cubicBezTo>
                  <a:pt x="50818" y="199360"/>
                  <a:pt x="54690" y="199682"/>
                  <a:pt x="57957" y="198029"/>
                </a:cubicBezTo>
                <a:lnTo>
                  <a:pt x="116196" y="168425"/>
                </a:lnTo>
                <a:lnTo>
                  <a:pt x="174394" y="198029"/>
                </a:lnTo>
                <a:cubicBezTo>
                  <a:pt x="177621" y="199682"/>
                  <a:pt x="181533" y="199360"/>
                  <a:pt x="184477" y="197222"/>
                </a:cubicBezTo>
                <a:cubicBezTo>
                  <a:pt x="187421" y="195084"/>
                  <a:pt x="188914" y="191495"/>
                  <a:pt x="188349" y="187865"/>
                </a:cubicBezTo>
                <a:lnTo>
                  <a:pt x="178145" y="123375"/>
                </a:lnTo>
                <a:lnTo>
                  <a:pt x="224285" y="77195"/>
                </a:lnTo>
                <a:cubicBezTo>
                  <a:pt x="226866" y="74614"/>
                  <a:pt x="227753" y="70822"/>
                  <a:pt x="226624" y="67354"/>
                </a:cubicBezTo>
                <a:cubicBezTo>
                  <a:pt x="225494" y="63885"/>
                  <a:pt x="222550" y="61344"/>
                  <a:pt x="218920" y="60780"/>
                </a:cubicBezTo>
                <a:lnTo>
                  <a:pt x="154470" y="50536"/>
                </a:lnTo>
                <a:lnTo>
                  <a:pt x="124827" y="-7623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4" name="Text 10"/>
          <p:cNvSpPr/>
          <p:nvPr/>
        </p:nvSpPr>
        <p:spPr>
          <a:xfrm>
            <a:off x="10512618" y="8499651"/>
            <a:ext cx="5205746" cy="3212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26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推荐学习顺序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10165856" y="8912647"/>
            <a:ext cx="5541036" cy="27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5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</a:t>
            </a:r>
            <a:pPr>
              <a:lnSpc>
                <a:spcPct val="130000"/>
              </a:lnSpc>
            </a:pPr>
            <a:r>
              <a:rPr lang="en-US" sz="1445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统计求和函数（SUMIFS、COUNTIFS）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10165856" y="9233867"/>
            <a:ext cx="5541036" cy="27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5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</a:t>
            </a:r>
            <a:pPr>
              <a:lnSpc>
                <a:spcPct val="130000"/>
              </a:lnSpc>
            </a:pPr>
            <a:r>
              <a:rPr lang="en-US" sz="1445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查找引用函数（XLOOKUP、INDEX+MATCH）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10165856" y="9555086"/>
            <a:ext cx="5541036" cy="27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5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</a:t>
            </a:r>
            <a:pPr>
              <a:lnSpc>
                <a:spcPct val="130000"/>
              </a:lnSpc>
            </a:pPr>
            <a:r>
              <a:rPr lang="en-US" sz="1445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逻辑判断函数（IF、IFS、AND/OR）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10165856" y="9876306"/>
            <a:ext cx="5541036" cy="27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5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</a:t>
            </a:r>
            <a:pPr>
              <a:lnSpc>
                <a:spcPct val="130000"/>
              </a:lnSpc>
            </a:pPr>
            <a:r>
              <a:rPr lang="en-US" sz="1445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文本处理与日期时间函数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609600" cy="50800"/>
          </a:xfrm>
          <a:custGeom>
            <a:avLst/>
            <a:gdLst/>
            <a:ahLst/>
            <a:cxnLst/>
            <a:rect l="l" t="t" r="r" b="b"/>
            <a:pathLst>
              <a:path w="609600" h="50800">
                <a:moveTo>
                  <a:pt x="0" y="0"/>
                </a:moveTo>
                <a:lnTo>
                  <a:pt x="609600" y="0"/>
                </a:lnTo>
                <a:lnTo>
                  <a:pt x="609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" name="Text 1"/>
          <p:cNvSpPr/>
          <p:nvPr/>
        </p:nvSpPr>
        <p:spPr>
          <a:xfrm>
            <a:off x="1270000" y="508000"/>
            <a:ext cx="2349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D4A3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VISUALIZATION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14400"/>
            <a:ext cx="8356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Excel：数据可视化技术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524000"/>
            <a:ext cx="8242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让图表说话，用视觉化方式传递数据洞察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2082800"/>
            <a:ext cx="8128000" cy="3149600"/>
          </a:xfrm>
          <a:custGeom>
            <a:avLst/>
            <a:gdLst/>
            <a:ahLst/>
            <a:cxnLst/>
            <a:rect l="l" t="t" r="r" b="b"/>
            <a:pathLst>
              <a:path w="8128000" h="3149600">
                <a:moveTo>
                  <a:pt x="152409" y="0"/>
                </a:moveTo>
                <a:lnTo>
                  <a:pt x="7975591" y="0"/>
                </a:lnTo>
                <a:cubicBezTo>
                  <a:pt x="8059708" y="0"/>
                  <a:pt x="8128000" y="68292"/>
                  <a:pt x="8128000" y="152409"/>
                </a:cubicBezTo>
                <a:lnTo>
                  <a:pt x="8128000" y="2997191"/>
                </a:lnTo>
                <a:cubicBezTo>
                  <a:pt x="8128000" y="3081364"/>
                  <a:pt x="8059764" y="3149600"/>
                  <a:pt x="7975591" y="3149600"/>
                </a:cubicBezTo>
                <a:lnTo>
                  <a:pt x="152409" y="3149600"/>
                </a:lnTo>
                <a:cubicBezTo>
                  <a:pt x="68292" y="3149600"/>
                  <a:pt x="0" y="3081308"/>
                  <a:pt x="0" y="2997191"/>
                </a:cubicBezTo>
                <a:lnTo>
                  <a:pt x="0" y="152409"/>
                </a:lnTo>
                <a:cubicBezTo>
                  <a:pt x="0" y="68292"/>
                  <a:pt x="68292" y="0"/>
                  <a:pt x="152409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11200" y="2286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8" name="Shape 6"/>
          <p:cNvSpPr/>
          <p:nvPr/>
        </p:nvSpPr>
        <p:spPr>
          <a:xfrm>
            <a:off x="854075" y="24257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9" name="Text 7"/>
          <p:cNvSpPr/>
          <p:nvPr/>
        </p:nvSpPr>
        <p:spPr>
          <a:xfrm>
            <a:off x="1371600" y="2362200"/>
            <a:ext cx="165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图表选择指南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11200" y="2946400"/>
            <a:ext cx="3784600" cy="965200"/>
          </a:xfrm>
          <a:custGeom>
            <a:avLst/>
            <a:gdLst/>
            <a:ahLst/>
            <a:cxnLst/>
            <a:rect l="l" t="t" r="r" b="b"/>
            <a:pathLst>
              <a:path w="3784600" h="965200">
                <a:moveTo>
                  <a:pt x="101597" y="0"/>
                </a:moveTo>
                <a:lnTo>
                  <a:pt x="3683003" y="0"/>
                </a:lnTo>
                <a:cubicBezTo>
                  <a:pt x="3739113" y="0"/>
                  <a:pt x="3784600" y="45487"/>
                  <a:pt x="3784600" y="101597"/>
                </a:cubicBezTo>
                <a:lnTo>
                  <a:pt x="3784600" y="863603"/>
                </a:lnTo>
                <a:cubicBezTo>
                  <a:pt x="3784600" y="919713"/>
                  <a:pt x="3739113" y="965200"/>
                  <a:pt x="36830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876300" y="31496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52400" y="63500"/>
                </a:moveTo>
                <a:cubicBezTo>
                  <a:pt x="145375" y="63500"/>
                  <a:pt x="139700" y="57825"/>
                  <a:pt x="139700" y="50800"/>
                </a:cubicBezTo>
                <a:cubicBezTo>
                  <a:pt x="139700" y="43775"/>
                  <a:pt x="145375" y="38100"/>
                  <a:pt x="152400" y="38100"/>
                </a:cubicBezTo>
                <a:lnTo>
                  <a:pt x="215900" y="38100"/>
                </a:lnTo>
                <a:cubicBezTo>
                  <a:pt x="222925" y="38100"/>
                  <a:pt x="228600" y="43775"/>
                  <a:pt x="228600" y="50800"/>
                </a:cubicBezTo>
                <a:lnTo>
                  <a:pt x="228600" y="114300"/>
                </a:lnTo>
                <a:cubicBezTo>
                  <a:pt x="228600" y="121325"/>
                  <a:pt x="222925" y="127000"/>
                  <a:pt x="215900" y="127000"/>
                </a:cubicBezTo>
                <a:cubicBezTo>
                  <a:pt x="208875" y="127000"/>
                  <a:pt x="203200" y="121325"/>
                  <a:pt x="203200" y="114300"/>
                </a:cubicBezTo>
                <a:lnTo>
                  <a:pt x="203200" y="81478"/>
                </a:lnTo>
                <a:lnTo>
                  <a:pt x="135969" y="148709"/>
                </a:lnTo>
                <a:cubicBezTo>
                  <a:pt x="131008" y="153670"/>
                  <a:pt x="122952" y="153670"/>
                  <a:pt x="117991" y="148709"/>
                </a:cubicBezTo>
                <a:lnTo>
                  <a:pt x="76200" y="106878"/>
                </a:lnTo>
                <a:lnTo>
                  <a:pt x="21669" y="161369"/>
                </a:lnTo>
                <a:cubicBezTo>
                  <a:pt x="16708" y="166330"/>
                  <a:pt x="8652" y="166330"/>
                  <a:pt x="3691" y="161369"/>
                </a:cubicBezTo>
                <a:cubicBezTo>
                  <a:pt x="-1270" y="156408"/>
                  <a:pt x="-1270" y="148352"/>
                  <a:pt x="3691" y="143391"/>
                </a:cubicBezTo>
                <a:lnTo>
                  <a:pt x="67191" y="79891"/>
                </a:lnTo>
                <a:cubicBezTo>
                  <a:pt x="72152" y="74930"/>
                  <a:pt x="80208" y="74930"/>
                  <a:pt x="85169" y="79891"/>
                </a:cubicBezTo>
                <a:lnTo>
                  <a:pt x="127000" y="121722"/>
                </a:lnTo>
                <a:lnTo>
                  <a:pt x="185222" y="63500"/>
                </a:lnTo>
                <a:lnTo>
                  <a:pt x="152400" y="6350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2" name="Text 10"/>
          <p:cNvSpPr/>
          <p:nvPr/>
        </p:nvSpPr>
        <p:spPr>
          <a:xfrm>
            <a:off x="1219200" y="30988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趋势分析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63600" y="3505200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折线图 - 展示数据随时间的变化趋势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648200" y="2946400"/>
            <a:ext cx="3784600" cy="965200"/>
          </a:xfrm>
          <a:custGeom>
            <a:avLst/>
            <a:gdLst/>
            <a:ahLst/>
            <a:cxnLst/>
            <a:rect l="l" t="t" r="r" b="b"/>
            <a:pathLst>
              <a:path w="3784600" h="965200">
                <a:moveTo>
                  <a:pt x="101597" y="0"/>
                </a:moveTo>
                <a:lnTo>
                  <a:pt x="3683003" y="0"/>
                </a:lnTo>
                <a:cubicBezTo>
                  <a:pt x="3739113" y="0"/>
                  <a:pt x="3784600" y="45487"/>
                  <a:pt x="3784600" y="101597"/>
                </a:cubicBezTo>
                <a:lnTo>
                  <a:pt x="3784600" y="863603"/>
                </a:lnTo>
                <a:cubicBezTo>
                  <a:pt x="3784600" y="919713"/>
                  <a:pt x="3739113" y="965200"/>
                  <a:pt x="36830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4813300" y="31496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203359" y="95250"/>
                </a:moveTo>
                <a:lnTo>
                  <a:pt x="133509" y="95250"/>
                </a:lnTo>
                <a:cubicBezTo>
                  <a:pt x="126484" y="95250"/>
                  <a:pt x="120809" y="89575"/>
                  <a:pt x="120809" y="82550"/>
                </a:cubicBezTo>
                <a:lnTo>
                  <a:pt x="120809" y="12700"/>
                </a:lnTo>
                <a:cubicBezTo>
                  <a:pt x="120809" y="5675"/>
                  <a:pt x="126524" y="-79"/>
                  <a:pt x="133469" y="833"/>
                </a:cubicBezTo>
                <a:cubicBezTo>
                  <a:pt x="175935" y="6469"/>
                  <a:pt x="209590" y="40124"/>
                  <a:pt x="215225" y="82590"/>
                </a:cubicBezTo>
                <a:cubicBezTo>
                  <a:pt x="216138" y="89535"/>
                  <a:pt x="210383" y="95250"/>
                  <a:pt x="203359" y="95250"/>
                </a:cubicBezTo>
                <a:close/>
                <a:moveTo>
                  <a:pt x="88344" y="14764"/>
                </a:moveTo>
                <a:cubicBezTo>
                  <a:pt x="95528" y="13256"/>
                  <a:pt x="101759" y="19129"/>
                  <a:pt x="101759" y="26472"/>
                </a:cubicBezTo>
                <a:lnTo>
                  <a:pt x="101759" y="104775"/>
                </a:lnTo>
                <a:cubicBezTo>
                  <a:pt x="101759" y="106998"/>
                  <a:pt x="102552" y="109141"/>
                  <a:pt x="103942" y="110847"/>
                </a:cubicBezTo>
                <a:lnTo>
                  <a:pt x="156369" y="174109"/>
                </a:lnTo>
                <a:cubicBezTo>
                  <a:pt x="161012" y="179705"/>
                  <a:pt x="160020" y="188158"/>
                  <a:pt x="153630" y="191611"/>
                </a:cubicBezTo>
                <a:cubicBezTo>
                  <a:pt x="140097" y="198993"/>
                  <a:pt x="124579" y="203200"/>
                  <a:pt x="108109" y="203200"/>
                </a:cubicBezTo>
                <a:cubicBezTo>
                  <a:pt x="55523" y="203200"/>
                  <a:pt x="12859" y="160536"/>
                  <a:pt x="12859" y="107950"/>
                </a:cubicBezTo>
                <a:cubicBezTo>
                  <a:pt x="12859" y="62111"/>
                  <a:pt x="45204" y="23852"/>
                  <a:pt x="88344" y="14764"/>
                </a:cubicBezTo>
                <a:close/>
                <a:moveTo>
                  <a:pt x="189627" y="114300"/>
                </a:moveTo>
                <a:lnTo>
                  <a:pt x="215027" y="114300"/>
                </a:lnTo>
                <a:cubicBezTo>
                  <a:pt x="222369" y="114300"/>
                  <a:pt x="228243" y="120531"/>
                  <a:pt x="226735" y="127714"/>
                </a:cubicBezTo>
                <a:cubicBezTo>
                  <a:pt x="222687" y="146923"/>
                  <a:pt x="212844" y="163989"/>
                  <a:pt x="199112" y="177006"/>
                </a:cubicBezTo>
                <a:cubicBezTo>
                  <a:pt x="194231" y="181650"/>
                  <a:pt x="186571" y="180658"/>
                  <a:pt x="182285" y="175458"/>
                </a:cubicBezTo>
                <a:lnTo>
                  <a:pt x="148788" y="135096"/>
                </a:lnTo>
                <a:cubicBezTo>
                  <a:pt x="141922" y="126802"/>
                  <a:pt x="147836" y="114300"/>
                  <a:pt x="158552" y="114300"/>
                </a:cubicBezTo>
                <a:lnTo>
                  <a:pt x="189587" y="114300"/>
                </a:ln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16" name="Text 14"/>
          <p:cNvSpPr/>
          <p:nvPr/>
        </p:nvSpPr>
        <p:spPr>
          <a:xfrm>
            <a:off x="5156200" y="30988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占比关系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800600" y="3505200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饼图/环形图 - 展示部分与整体的关系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11200" y="4064000"/>
            <a:ext cx="3784600" cy="965200"/>
          </a:xfrm>
          <a:custGeom>
            <a:avLst/>
            <a:gdLst/>
            <a:ahLst/>
            <a:cxnLst/>
            <a:rect l="l" t="t" r="r" b="b"/>
            <a:pathLst>
              <a:path w="3784600" h="965200">
                <a:moveTo>
                  <a:pt x="101597" y="0"/>
                </a:moveTo>
                <a:lnTo>
                  <a:pt x="3683003" y="0"/>
                </a:lnTo>
                <a:cubicBezTo>
                  <a:pt x="3739113" y="0"/>
                  <a:pt x="3784600" y="45487"/>
                  <a:pt x="3784600" y="101597"/>
                </a:cubicBezTo>
                <a:lnTo>
                  <a:pt x="3784600" y="863603"/>
                </a:lnTo>
                <a:cubicBezTo>
                  <a:pt x="3784600" y="919713"/>
                  <a:pt x="3739113" y="965200"/>
                  <a:pt x="36830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889000" y="4267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2700" y="12700"/>
                </a:moveTo>
                <a:cubicBezTo>
                  <a:pt x="19725" y="12700"/>
                  <a:pt x="25400" y="18375"/>
                  <a:pt x="25400" y="25400"/>
                </a:cubicBezTo>
                <a:lnTo>
                  <a:pt x="25400" y="158750"/>
                </a:lnTo>
                <a:cubicBezTo>
                  <a:pt x="25400" y="162243"/>
                  <a:pt x="28258" y="165100"/>
                  <a:pt x="31750" y="165100"/>
                </a:cubicBezTo>
                <a:lnTo>
                  <a:pt x="190500" y="165100"/>
                </a:lnTo>
                <a:cubicBezTo>
                  <a:pt x="197525" y="165100"/>
                  <a:pt x="203200" y="170775"/>
                  <a:pt x="203200" y="177800"/>
                </a:cubicBezTo>
                <a:cubicBezTo>
                  <a:pt x="203200" y="184825"/>
                  <a:pt x="197525" y="190500"/>
                  <a:pt x="190500" y="190500"/>
                </a:cubicBezTo>
                <a:lnTo>
                  <a:pt x="31750" y="190500"/>
                </a:lnTo>
                <a:cubicBezTo>
                  <a:pt x="14208" y="190500"/>
                  <a:pt x="0" y="176292"/>
                  <a:pt x="0" y="158750"/>
                </a:cubicBezTo>
                <a:lnTo>
                  <a:pt x="0" y="25400"/>
                </a:lnTo>
                <a:cubicBezTo>
                  <a:pt x="0" y="18375"/>
                  <a:pt x="5675" y="12700"/>
                  <a:pt x="12700" y="12700"/>
                </a:cubicBezTo>
                <a:close/>
                <a:moveTo>
                  <a:pt x="57150" y="88900"/>
                </a:moveTo>
                <a:cubicBezTo>
                  <a:pt x="64175" y="88900"/>
                  <a:pt x="69850" y="94575"/>
                  <a:pt x="69850" y="101600"/>
                </a:cubicBezTo>
                <a:lnTo>
                  <a:pt x="69850" y="127000"/>
                </a:lnTo>
                <a:cubicBezTo>
                  <a:pt x="69850" y="134025"/>
                  <a:pt x="64175" y="139700"/>
                  <a:pt x="57150" y="139700"/>
                </a:cubicBezTo>
                <a:cubicBezTo>
                  <a:pt x="50125" y="139700"/>
                  <a:pt x="44450" y="134025"/>
                  <a:pt x="44450" y="127000"/>
                </a:cubicBezTo>
                <a:lnTo>
                  <a:pt x="44450" y="101600"/>
                </a:lnTo>
                <a:cubicBezTo>
                  <a:pt x="44450" y="94575"/>
                  <a:pt x="50125" y="88900"/>
                  <a:pt x="57150" y="88900"/>
                </a:cubicBezTo>
                <a:close/>
                <a:moveTo>
                  <a:pt x="114300" y="63500"/>
                </a:moveTo>
                <a:lnTo>
                  <a:pt x="114300" y="127000"/>
                </a:lnTo>
                <a:cubicBezTo>
                  <a:pt x="114300" y="134025"/>
                  <a:pt x="108625" y="139700"/>
                  <a:pt x="101600" y="139700"/>
                </a:cubicBezTo>
                <a:cubicBezTo>
                  <a:pt x="94575" y="139700"/>
                  <a:pt x="88900" y="134025"/>
                  <a:pt x="88900" y="127000"/>
                </a:cubicBezTo>
                <a:lnTo>
                  <a:pt x="88900" y="63500"/>
                </a:lnTo>
                <a:cubicBezTo>
                  <a:pt x="88900" y="56475"/>
                  <a:pt x="94575" y="50800"/>
                  <a:pt x="101600" y="50800"/>
                </a:cubicBezTo>
                <a:cubicBezTo>
                  <a:pt x="108625" y="50800"/>
                  <a:pt x="114300" y="56475"/>
                  <a:pt x="114300" y="63500"/>
                </a:cubicBezTo>
                <a:close/>
                <a:moveTo>
                  <a:pt x="146050" y="76200"/>
                </a:moveTo>
                <a:cubicBezTo>
                  <a:pt x="153075" y="76200"/>
                  <a:pt x="158750" y="81875"/>
                  <a:pt x="158750" y="88900"/>
                </a:cubicBezTo>
                <a:lnTo>
                  <a:pt x="158750" y="127000"/>
                </a:lnTo>
                <a:cubicBezTo>
                  <a:pt x="158750" y="134025"/>
                  <a:pt x="153075" y="139700"/>
                  <a:pt x="146050" y="139700"/>
                </a:cubicBezTo>
                <a:cubicBezTo>
                  <a:pt x="139025" y="139700"/>
                  <a:pt x="133350" y="134025"/>
                  <a:pt x="133350" y="127000"/>
                </a:cubicBezTo>
                <a:lnTo>
                  <a:pt x="133350" y="88900"/>
                </a:lnTo>
                <a:cubicBezTo>
                  <a:pt x="133350" y="81875"/>
                  <a:pt x="139025" y="76200"/>
                  <a:pt x="146050" y="76200"/>
                </a:cubicBezTo>
                <a:close/>
                <a:moveTo>
                  <a:pt x="203200" y="38100"/>
                </a:moveTo>
                <a:lnTo>
                  <a:pt x="203200" y="127000"/>
                </a:lnTo>
                <a:cubicBezTo>
                  <a:pt x="203200" y="134025"/>
                  <a:pt x="197525" y="139700"/>
                  <a:pt x="190500" y="139700"/>
                </a:cubicBezTo>
                <a:cubicBezTo>
                  <a:pt x="183475" y="139700"/>
                  <a:pt x="177800" y="134025"/>
                  <a:pt x="177800" y="127000"/>
                </a:cubicBezTo>
                <a:lnTo>
                  <a:pt x="177800" y="38100"/>
                </a:lnTo>
                <a:cubicBezTo>
                  <a:pt x="177800" y="31075"/>
                  <a:pt x="183475" y="25400"/>
                  <a:pt x="190500" y="25400"/>
                </a:cubicBezTo>
                <a:cubicBezTo>
                  <a:pt x="197525" y="25400"/>
                  <a:pt x="203200" y="31075"/>
                  <a:pt x="203200" y="3810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0" name="Text 18"/>
          <p:cNvSpPr/>
          <p:nvPr/>
        </p:nvSpPr>
        <p:spPr>
          <a:xfrm>
            <a:off x="1219200" y="42164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数据对比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63600" y="4622800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柱状图、条形图 - 比较不同类别的数值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648200" y="4064000"/>
            <a:ext cx="3784600" cy="965200"/>
          </a:xfrm>
          <a:custGeom>
            <a:avLst/>
            <a:gdLst/>
            <a:ahLst/>
            <a:cxnLst/>
            <a:rect l="l" t="t" r="r" b="b"/>
            <a:pathLst>
              <a:path w="3784600" h="965200">
                <a:moveTo>
                  <a:pt x="101597" y="0"/>
                </a:moveTo>
                <a:lnTo>
                  <a:pt x="3683003" y="0"/>
                </a:lnTo>
                <a:cubicBezTo>
                  <a:pt x="3739113" y="0"/>
                  <a:pt x="3784600" y="45487"/>
                  <a:pt x="3784600" y="101597"/>
                </a:cubicBezTo>
                <a:lnTo>
                  <a:pt x="3784600" y="863603"/>
                </a:lnTo>
                <a:cubicBezTo>
                  <a:pt x="3784600" y="919713"/>
                  <a:pt x="3739113" y="965200"/>
                  <a:pt x="36830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4851400" y="4267200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31750" y="57150"/>
                </a:moveTo>
                <a:cubicBezTo>
                  <a:pt x="49273" y="57150"/>
                  <a:pt x="63500" y="42923"/>
                  <a:pt x="63500" y="25400"/>
                </a:cubicBezTo>
                <a:cubicBezTo>
                  <a:pt x="63500" y="7877"/>
                  <a:pt x="49273" y="-6350"/>
                  <a:pt x="31750" y="-6350"/>
                </a:cubicBezTo>
                <a:cubicBezTo>
                  <a:pt x="14227" y="-6350"/>
                  <a:pt x="0" y="7877"/>
                  <a:pt x="0" y="25400"/>
                </a:cubicBezTo>
                <a:cubicBezTo>
                  <a:pt x="0" y="42923"/>
                  <a:pt x="14227" y="57150"/>
                  <a:pt x="31750" y="57150"/>
                </a:cubicBezTo>
                <a:close/>
                <a:moveTo>
                  <a:pt x="31750" y="133350"/>
                </a:moveTo>
                <a:cubicBezTo>
                  <a:pt x="49273" y="133350"/>
                  <a:pt x="63500" y="119123"/>
                  <a:pt x="63500" y="101600"/>
                </a:cubicBezTo>
                <a:cubicBezTo>
                  <a:pt x="63500" y="84077"/>
                  <a:pt x="49273" y="69850"/>
                  <a:pt x="31750" y="69850"/>
                </a:cubicBezTo>
                <a:cubicBezTo>
                  <a:pt x="14227" y="69850"/>
                  <a:pt x="0" y="84077"/>
                  <a:pt x="0" y="101600"/>
                </a:cubicBezTo>
                <a:cubicBezTo>
                  <a:pt x="0" y="119123"/>
                  <a:pt x="14227" y="133350"/>
                  <a:pt x="31750" y="133350"/>
                </a:cubicBezTo>
                <a:close/>
                <a:moveTo>
                  <a:pt x="31750" y="187325"/>
                </a:moveTo>
                <a:cubicBezTo>
                  <a:pt x="26472" y="187325"/>
                  <a:pt x="22225" y="183078"/>
                  <a:pt x="22225" y="177800"/>
                </a:cubicBezTo>
                <a:cubicBezTo>
                  <a:pt x="22225" y="172522"/>
                  <a:pt x="26472" y="168275"/>
                  <a:pt x="31750" y="168275"/>
                </a:cubicBezTo>
                <a:cubicBezTo>
                  <a:pt x="37028" y="168275"/>
                  <a:pt x="41275" y="172522"/>
                  <a:pt x="41275" y="177800"/>
                </a:cubicBezTo>
                <a:cubicBezTo>
                  <a:pt x="41275" y="183078"/>
                  <a:pt x="37028" y="187325"/>
                  <a:pt x="31750" y="187325"/>
                </a:cubicBezTo>
                <a:close/>
                <a:moveTo>
                  <a:pt x="31750" y="209550"/>
                </a:moveTo>
                <a:cubicBezTo>
                  <a:pt x="49292" y="209550"/>
                  <a:pt x="63500" y="195342"/>
                  <a:pt x="63500" y="177800"/>
                </a:cubicBezTo>
                <a:cubicBezTo>
                  <a:pt x="63500" y="160258"/>
                  <a:pt x="49292" y="146050"/>
                  <a:pt x="31750" y="146050"/>
                </a:cubicBezTo>
                <a:cubicBezTo>
                  <a:pt x="14208" y="146050"/>
                  <a:pt x="0" y="160258"/>
                  <a:pt x="0" y="177800"/>
                </a:cubicBezTo>
                <a:cubicBezTo>
                  <a:pt x="0" y="195342"/>
                  <a:pt x="14208" y="209550"/>
                  <a:pt x="31750" y="209550"/>
                </a:cubicBezTo>
                <a:close/>
                <a:moveTo>
                  <a:pt x="130175" y="177800"/>
                </a:moveTo>
                <a:cubicBezTo>
                  <a:pt x="130175" y="183078"/>
                  <a:pt x="125928" y="187325"/>
                  <a:pt x="120650" y="187325"/>
                </a:cubicBezTo>
                <a:cubicBezTo>
                  <a:pt x="115372" y="187325"/>
                  <a:pt x="111125" y="183078"/>
                  <a:pt x="111125" y="177800"/>
                </a:cubicBezTo>
                <a:cubicBezTo>
                  <a:pt x="111125" y="172522"/>
                  <a:pt x="115372" y="168275"/>
                  <a:pt x="120650" y="168275"/>
                </a:cubicBezTo>
                <a:cubicBezTo>
                  <a:pt x="125928" y="168275"/>
                  <a:pt x="130175" y="172522"/>
                  <a:pt x="130175" y="177800"/>
                </a:cubicBezTo>
                <a:close/>
                <a:moveTo>
                  <a:pt x="152400" y="177800"/>
                </a:moveTo>
                <a:cubicBezTo>
                  <a:pt x="152400" y="160258"/>
                  <a:pt x="138192" y="146050"/>
                  <a:pt x="120650" y="146050"/>
                </a:cubicBezTo>
                <a:cubicBezTo>
                  <a:pt x="103108" y="146050"/>
                  <a:pt x="88900" y="160258"/>
                  <a:pt x="88900" y="177800"/>
                </a:cubicBezTo>
                <a:cubicBezTo>
                  <a:pt x="88900" y="195342"/>
                  <a:pt x="103108" y="209550"/>
                  <a:pt x="120650" y="209550"/>
                </a:cubicBezTo>
                <a:cubicBezTo>
                  <a:pt x="138192" y="209550"/>
                  <a:pt x="152400" y="195342"/>
                  <a:pt x="152400" y="177800"/>
                </a:cubicBezTo>
                <a:close/>
                <a:moveTo>
                  <a:pt x="120650" y="92075"/>
                </a:moveTo>
                <a:cubicBezTo>
                  <a:pt x="125907" y="92075"/>
                  <a:pt x="130175" y="96343"/>
                  <a:pt x="130175" y="101600"/>
                </a:cubicBezTo>
                <a:cubicBezTo>
                  <a:pt x="130175" y="106857"/>
                  <a:pt x="125907" y="111125"/>
                  <a:pt x="120650" y="111125"/>
                </a:cubicBezTo>
                <a:cubicBezTo>
                  <a:pt x="115393" y="111125"/>
                  <a:pt x="111125" y="106857"/>
                  <a:pt x="111125" y="101600"/>
                </a:cubicBezTo>
                <a:cubicBezTo>
                  <a:pt x="111125" y="96343"/>
                  <a:pt x="115393" y="92075"/>
                  <a:pt x="120650" y="92075"/>
                </a:cubicBezTo>
                <a:close/>
                <a:moveTo>
                  <a:pt x="120650" y="133350"/>
                </a:moveTo>
                <a:cubicBezTo>
                  <a:pt x="138173" y="133350"/>
                  <a:pt x="152400" y="119123"/>
                  <a:pt x="152400" y="101600"/>
                </a:cubicBezTo>
                <a:cubicBezTo>
                  <a:pt x="152400" y="84077"/>
                  <a:pt x="138173" y="69850"/>
                  <a:pt x="120650" y="69850"/>
                </a:cubicBezTo>
                <a:cubicBezTo>
                  <a:pt x="103127" y="69850"/>
                  <a:pt x="88900" y="84077"/>
                  <a:pt x="88900" y="101600"/>
                </a:cubicBezTo>
                <a:cubicBezTo>
                  <a:pt x="88900" y="119123"/>
                  <a:pt x="103127" y="133350"/>
                  <a:pt x="120650" y="133350"/>
                </a:cubicBezTo>
                <a:close/>
                <a:moveTo>
                  <a:pt x="120650" y="57150"/>
                </a:moveTo>
                <a:cubicBezTo>
                  <a:pt x="138173" y="57150"/>
                  <a:pt x="152400" y="42923"/>
                  <a:pt x="152400" y="25400"/>
                </a:cubicBezTo>
                <a:cubicBezTo>
                  <a:pt x="152400" y="7877"/>
                  <a:pt x="138173" y="-6350"/>
                  <a:pt x="120650" y="-6350"/>
                </a:cubicBezTo>
                <a:cubicBezTo>
                  <a:pt x="103127" y="-6350"/>
                  <a:pt x="88900" y="7877"/>
                  <a:pt x="88900" y="25400"/>
                </a:cubicBezTo>
                <a:cubicBezTo>
                  <a:pt x="88900" y="42923"/>
                  <a:pt x="103127" y="57150"/>
                  <a:pt x="120650" y="5715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24" name="Text 22"/>
          <p:cNvSpPr/>
          <p:nvPr/>
        </p:nvSpPr>
        <p:spPr>
          <a:xfrm>
            <a:off x="5156200" y="42164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关联分布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800600" y="4622800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散点图 - 展示两个变量之间的相关性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08000" y="5384800"/>
            <a:ext cx="8128000" cy="2387600"/>
          </a:xfrm>
          <a:custGeom>
            <a:avLst/>
            <a:gdLst/>
            <a:ahLst/>
            <a:cxnLst/>
            <a:rect l="l" t="t" r="r" b="b"/>
            <a:pathLst>
              <a:path w="8128000" h="2387600">
                <a:moveTo>
                  <a:pt x="152401" y="0"/>
                </a:moveTo>
                <a:lnTo>
                  <a:pt x="7975599" y="0"/>
                </a:lnTo>
                <a:cubicBezTo>
                  <a:pt x="8059768" y="0"/>
                  <a:pt x="8128000" y="68232"/>
                  <a:pt x="8128000" y="152401"/>
                </a:cubicBezTo>
                <a:lnTo>
                  <a:pt x="8128000" y="2235199"/>
                </a:lnTo>
                <a:cubicBezTo>
                  <a:pt x="8128000" y="2319368"/>
                  <a:pt x="8059768" y="2387600"/>
                  <a:pt x="7975599" y="2387600"/>
                </a:cubicBezTo>
                <a:lnTo>
                  <a:pt x="152401" y="2387600"/>
                </a:lnTo>
                <a:cubicBezTo>
                  <a:pt x="68232" y="2387600"/>
                  <a:pt x="0" y="2319368"/>
                  <a:pt x="0" y="2235199"/>
                </a:cubicBezTo>
                <a:lnTo>
                  <a:pt x="0" y="152401"/>
                </a:lnTo>
                <a:cubicBezTo>
                  <a:pt x="0" y="68232"/>
                  <a:pt x="68232" y="0"/>
                  <a:pt x="152401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711200" y="5588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28" name="Shape 26"/>
          <p:cNvSpPr/>
          <p:nvPr/>
        </p:nvSpPr>
        <p:spPr>
          <a:xfrm>
            <a:off x="854075" y="57277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77924" y="5447"/>
                </a:moveTo>
                <a:lnTo>
                  <a:pt x="138544" y="44827"/>
                </a:lnTo>
                <a:lnTo>
                  <a:pt x="183773" y="90056"/>
                </a:lnTo>
                <a:lnTo>
                  <a:pt x="223153" y="50676"/>
                </a:lnTo>
                <a:cubicBezTo>
                  <a:pt x="226635" y="47149"/>
                  <a:pt x="228600" y="42416"/>
                  <a:pt x="228600" y="37505"/>
                </a:cubicBezTo>
                <a:cubicBezTo>
                  <a:pt x="228600" y="32593"/>
                  <a:pt x="226635" y="27861"/>
                  <a:pt x="223153" y="24333"/>
                </a:cubicBezTo>
                <a:lnTo>
                  <a:pt x="204267" y="5447"/>
                </a:lnTo>
                <a:cubicBezTo>
                  <a:pt x="200739" y="1965"/>
                  <a:pt x="196007" y="0"/>
                  <a:pt x="191095" y="0"/>
                </a:cubicBezTo>
                <a:cubicBezTo>
                  <a:pt x="186184" y="0"/>
                  <a:pt x="181451" y="1965"/>
                  <a:pt x="177924" y="5447"/>
                </a:cubicBezTo>
                <a:close/>
                <a:moveTo>
                  <a:pt x="123408" y="59963"/>
                </a:moveTo>
                <a:lnTo>
                  <a:pt x="5447" y="177924"/>
                </a:lnTo>
                <a:cubicBezTo>
                  <a:pt x="1965" y="181451"/>
                  <a:pt x="0" y="186184"/>
                  <a:pt x="0" y="191095"/>
                </a:cubicBezTo>
                <a:cubicBezTo>
                  <a:pt x="0" y="196007"/>
                  <a:pt x="1965" y="200739"/>
                  <a:pt x="5447" y="204267"/>
                </a:cubicBezTo>
                <a:lnTo>
                  <a:pt x="24333" y="223153"/>
                </a:lnTo>
                <a:cubicBezTo>
                  <a:pt x="27861" y="226635"/>
                  <a:pt x="32593" y="228600"/>
                  <a:pt x="37505" y="228600"/>
                </a:cubicBezTo>
                <a:cubicBezTo>
                  <a:pt x="42416" y="228600"/>
                  <a:pt x="47149" y="226635"/>
                  <a:pt x="50676" y="223153"/>
                </a:cubicBezTo>
                <a:lnTo>
                  <a:pt x="168637" y="105192"/>
                </a:lnTo>
                <a:lnTo>
                  <a:pt x="123408" y="59963"/>
                </a:ln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29" name="Text 27"/>
          <p:cNvSpPr/>
          <p:nvPr/>
        </p:nvSpPr>
        <p:spPr>
          <a:xfrm>
            <a:off x="1371600" y="5664200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高级功能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11200" y="62992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50800" y="0"/>
                </a:moveTo>
                <a:lnTo>
                  <a:pt x="355600" y="0"/>
                </a:lnTo>
                <a:cubicBezTo>
                  <a:pt x="383637" y="0"/>
                  <a:pt x="406400" y="22763"/>
                  <a:pt x="406400" y="50800"/>
                </a:cubicBezTo>
                <a:lnTo>
                  <a:pt x="406400" y="355600"/>
                </a:lnTo>
                <a:cubicBezTo>
                  <a:pt x="406400" y="383637"/>
                  <a:pt x="383637" y="406400"/>
                  <a:pt x="3556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1" name="Shape 29"/>
          <p:cNvSpPr/>
          <p:nvPr/>
        </p:nvSpPr>
        <p:spPr>
          <a:xfrm>
            <a:off x="828675" y="64135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77800" y="88900"/>
                </a:moveTo>
                <a:cubicBezTo>
                  <a:pt x="177800" y="89213"/>
                  <a:pt x="177800" y="89525"/>
                  <a:pt x="177800" y="89838"/>
                </a:cubicBezTo>
                <a:cubicBezTo>
                  <a:pt x="177661" y="102513"/>
                  <a:pt x="166132" y="111125"/>
                  <a:pt x="153457" y="111125"/>
                </a:cubicBezTo>
                <a:lnTo>
                  <a:pt x="119459" y="111125"/>
                </a:lnTo>
                <a:cubicBezTo>
                  <a:pt x="110257" y="111125"/>
                  <a:pt x="102791" y="118591"/>
                  <a:pt x="102791" y="127794"/>
                </a:cubicBezTo>
                <a:cubicBezTo>
                  <a:pt x="102791" y="128974"/>
                  <a:pt x="102930" y="130120"/>
                  <a:pt x="103138" y="131232"/>
                </a:cubicBezTo>
                <a:cubicBezTo>
                  <a:pt x="103867" y="134774"/>
                  <a:pt x="105395" y="138177"/>
                  <a:pt x="106888" y="141615"/>
                </a:cubicBezTo>
                <a:cubicBezTo>
                  <a:pt x="109007" y="146407"/>
                  <a:pt x="111090" y="151165"/>
                  <a:pt x="111090" y="156200"/>
                </a:cubicBezTo>
                <a:cubicBezTo>
                  <a:pt x="111090" y="167243"/>
                  <a:pt x="103589" y="177279"/>
                  <a:pt x="92546" y="177731"/>
                </a:cubicBezTo>
                <a:cubicBezTo>
                  <a:pt x="91331" y="177765"/>
                  <a:pt x="90115" y="177800"/>
                  <a:pt x="88865" y="177800"/>
                </a:cubicBezTo>
                <a:cubicBezTo>
                  <a:pt x="39762" y="177800"/>
                  <a:pt x="-35" y="138003"/>
                  <a:pt x="-35" y="88900"/>
                </a:cubicBezTo>
                <a:cubicBezTo>
                  <a:pt x="-35" y="39797"/>
                  <a:pt x="39797" y="0"/>
                  <a:pt x="88900" y="0"/>
                </a:cubicBezTo>
                <a:cubicBezTo>
                  <a:pt x="138003" y="0"/>
                  <a:pt x="177800" y="39797"/>
                  <a:pt x="177800" y="88900"/>
                </a:cubicBezTo>
                <a:close/>
                <a:moveTo>
                  <a:pt x="44450" y="100013"/>
                </a:moveTo>
                <a:cubicBezTo>
                  <a:pt x="44450" y="93879"/>
                  <a:pt x="39471" y="88900"/>
                  <a:pt x="33337" y="88900"/>
                </a:cubicBezTo>
                <a:cubicBezTo>
                  <a:pt x="27204" y="88900"/>
                  <a:pt x="22225" y="93879"/>
                  <a:pt x="22225" y="100013"/>
                </a:cubicBezTo>
                <a:cubicBezTo>
                  <a:pt x="22225" y="106146"/>
                  <a:pt x="27204" y="111125"/>
                  <a:pt x="33337" y="111125"/>
                </a:cubicBezTo>
                <a:cubicBezTo>
                  <a:pt x="39471" y="111125"/>
                  <a:pt x="44450" y="106146"/>
                  <a:pt x="44450" y="100013"/>
                </a:cubicBezTo>
                <a:close/>
                <a:moveTo>
                  <a:pt x="44450" y="66675"/>
                </a:moveTo>
                <a:cubicBezTo>
                  <a:pt x="50583" y="66675"/>
                  <a:pt x="55563" y="61696"/>
                  <a:pt x="55563" y="55563"/>
                </a:cubicBezTo>
                <a:cubicBezTo>
                  <a:pt x="55563" y="49429"/>
                  <a:pt x="50583" y="44450"/>
                  <a:pt x="44450" y="44450"/>
                </a:cubicBezTo>
                <a:cubicBezTo>
                  <a:pt x="38317" y="44450"/>
                  <a:pt x="33337" y="49429"/>
                  <a:pt x="33337" y="55563"/>
                </a:cubicBezTo>
                <a:cubicBezTo>
                  <a:pt x="33337" y="61696"/>
                  <a:pt x="38317" y="66675"/>
                  <a:pt x="44450" y="66675"/>
                </a:cubicBezTo>
                <a:close/>
                <a:moveTo>
                  <a:pt x="100013" y="33337"/>
                </a:moveTo>
                <a:cubicBezTo>
                  <a:pt x="100013" y="27204"/>
                  <a:pt x="95033" y="22225"/>
                  <a:pt x="88900" y="22225"/>
                </a:cubicBezTo>
                <a:cubicBezTo>
                  <a:pt x="82767" y="22225"/>
                  <a:pt x="77788" y="27204"/>
                  <a:pt x="77788" y="33337"/>
                </a:cubicBezTo>
                <a:cubicBezTo>
                  <a:pt x="77788" y="39471"/>
                  <a:pt x="82767" y="44450"/>
                  <a:pt x="88900" y="44450"/>
                </a:cubicBezTo>
                <a:cubicBezTo>
                  <a:pt x="95033" y="44450"/>
                  <a:pt x="100013" y="39471"/>
                  <a:pt x="100013" y="33337"/>
                </a:cubicBezTo>
                <a:close/>
                <a:moveTo>
                  <a:pt x="133350" y="66675"/>
                </a:moveTo>
                <a:cubicBezTo>
                  <a:pt x="139483" y="66675"/>
                  <a:pt x="144463" y="61696"/>
                  <a:pt x="144463" y="55563"/>
                </a:cubicBezTo>
                <a:cubicBezTo>
                  <a:pt x="144463" y="49429"/>
                  <a:pt x="139483" y="44450"/>
                  <a:pt x="133350" y="44450"/>
                </a:cubicBezTo>
                <a:cubicBezTo>
                  <a:pt x="127217" y="44450"/>
                  <a:pt x="122238" y="49429"/>
                  <a:pt x="122238" y="55563"/>
                </a:cubicBezTo>
                <a:cubicBezTo>
                  <a:pt x="122238" y="61696"/>
                  <a:pt x="127217" y="66675"/>
                  <a:pt x="133350" y="66675"/>
                </a:cubicBez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32" name="Text 30"/>
          <p:cNvSpPr/>
          <p:nvPr/>
        </p:nvSpPr>
        <p:spPr>
          <a:xfrm>
            <a:off x="1270000" y="6248400"/>
            <a:ext cx="472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条件格式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70000" y="6604000"/>
            <a:ext cx="471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数据条、色阶、图标集，让数据一目了然，自动突出异常值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11200" y="70104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50800" y="0"/>
                </a:moveTo>
                <a:lnTo>
                  <a:pt x="355600" y="0"/>
                </a:lnTo>
                <a:cubicBezTo>
                  <a:pt x="383637" y="0"/>
                  <a:pt x="406400" y="22763"/>
                  <a:pt x="406400" y="50800"/>
                </a:cubicBezTo>
                <a:lnTo>
                  <a:pt x="406400" y="355600"/>
                </a:lnTo>
                <a:cubicBezTo>
                  <a:pt x="406400" y="383637"/>
                  <a:pt x="383637" y="406400"/>
                  <a:pt x="3556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35" name="Shape 33"/>
          <p:cNvSpPr/>
          <p:nvPr/>
        </p:nvSpPr>
        <p:spPr>
          <a:xfrm>
            <a:off x="839788" y="71247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33350" y="33337"/>
                </a:moveTo>
                <a:lnTo>
                  <a:pt x="133350" y="55563"/>
                </a:lnTo>
                <a:lnTo>
                  <a:pt x="111125" y="55563"/>
                </a:lnTo>
                <a:lnTo>
                  <a:pt x="111125" y="33337"/>
                </a:lnTo>
                <a:lnTo>
                  <a:pt x="133350" y="33337"/>
                </a:lnTo>
                <a:close/>
                <a:moveTo>
                  <a:pt x="133350" y="77788"/>
                </a:moveTo>
                <a:lnTo>
                  <a:pt x="133350" y="100013"/>
                </a:lnTo>
                <a:lnTo>
                  <a:pt x="111125" y="100013"/>
                </a:lnTo>
                <a:lnTo>
                  <a:pt x="111125" y="77788"/>
                </a:lnTo>
                <a:lnTo>
                  <a:pt x="133350" y="77788"/>
                </a:lnTo>
                <a:close/>
                <a:moveTo>
                  <a:pt x="133350" y="122238"/>
                </a:moveTo>
                <a:lnTo>
                  <a:pt x="133350" y="144463"/>
                </a:lnTo>
                <a:lnTo>
                  <a:pt x="111125" y="144463"/>
                </a:lnTo>
                <a:lnTo>
                  <a:pt x="111125" y="122238"/>
                </a:lnTo>
                <a:lnTo>
                  <a:pt x="133350" y="122238"/>
                </a:lnTo>
                <a:close/>
                <a:moveTo>
                  <a:pt x="88900" y="100013"/>
                </a:moveTo>
                <a:lnTo>
                  <a:pt x="66675" y="100013"/>
                </a:lnTo>
                <a:lnTo>
                  <a:pt x="66675" y="77788"/>
                </a:lnTo>
                <a:lnTo>
                  <a:pt x="88900" y="77788"/>
                </a:lnTo>
                <a:lnTo>
                  <a:pt x="88900" y="100013"/>
                </a:lnTo>
                <a:close/>
                <a:moveTo>
                  <a:pt x="66675" y="122238"/>
                </a:moveTo>
                <a:lnTo>
                  <a:pt x="88900" y="122238"/>
                </a:lnTo>
                <a:lnTo>
                  <a:pt x="88900" y="144463"/>
                </a:lnTo>
                <a:lnTo>
                  <a:pt x="66675" y="144463"/>
                </a:lnTo>
                <a:lnTo>
                  <a:pt x="66675" y="122238"/>
                </a:lnTo>
                <a:close/>
                <a:moveTo>
                  <a:pt x="44450" y="100013"/>
                </a:moveTo>
                <a:lnTo>
                  <a:pt x="22225" y="100013"/>
                </a:lnTo>
                <a:lnTo>
                  <a:pt x="22225" y="77788"/>
                </a:lnTo>
                <a:lnTo>
                  <a:pt x="44450" y="77788"/>
                </a:lnTo>
                <a:lnTo>
                  <a:pt x="44450" y="100013"/>
                </a:lnTo>
                <a:close/>
                <a:moveTo>
                  <a:pt x="22225" y="122238"/>
                </a:moveTo>
                <a:lnTo>
                  <a:pt x="44450" y="122238"/>
                </a:lnTo>
                <a:lnTo>
                  <a:pt x="44450" y="144463"/>
                </a:lnTo>
                <a:lnTo>
                  <a:pt x="22225" y="144463"/>
                </a:lnTo>
                <a:lnTo>
                  <a:pt x="22225" y="122238"/>
                </a:lnTo>
                <a:close/>
                <a:moveTo>
                  <a:pt x="22225" y="55563"/>
                </a:moveTo>
                <a:lnTo>
                  <a:pt x="22225" y="33337"/>
                </a:lnTo>
                <a:lnTo>
                  <a:pt x="44450" y="33337"/>
                </a:lnTo>
                <a:lnTo>
                  <a:pt x="44450" y="55563"/>
                </a:lnTo>
                <a:lnTo>
                  <a:pt x="22225" y="55563"/>
                </a:lnTo>
                <a:close/>
                <a:moveTo>
                  <a:pt x="66675" y="55563"/>
                </a:moveTo>
                <a:lnTo>
                  <a:pt x="66675" y="33337"/>
                </a:lnTo>
                <a:lnTo>
                  <a:pt x="88900" y="33337"/>
                </a:lnTo>
                <a:lnTo>
                  <a:pt x="88900" y="55563"/>
                </a:lnTo>
                <a:lnTo>
                  <a:pt x="66675" y="55563"/>
                </a:lnTo>
                <a:close/>
                <a:moveTo>
                  <a:pt x="22225" y="11112"/>
                </a:moveTo>
                <a:cubicBezTo>
                  <a:pt x="9967" y="11112"/>
                  <a:pt x="0" y="21079"/>
                  <a:pt x="0" y="33337"/>
                </a:cubicBezTo>
                <a:lnTo>
                  <a:pt x="0" y="144463"/>
                </a:lnTo>
                <a:cubicBezTo>
                  <a:pt x="0" y="156721"/>
                  <a:pt x="9967" y="166688"/>
                  <a:pt x="22225" y="166688"/>
                </a:cubicBezTo>
                <a:lnTo>
                  <a:pt x="133350" y="166688"/>
                </a:lnTo>
                <a:cubicBezTo>
                  <a:pt x="145608" y="166688"/>
                  <a:pt x="155575" y="156721"/>
                  <a:pt x="155575" y="144463"/>
                </a:cubicBezTo>
                <a:lnTo>
                  <a:pt x="155575" y="33337"/>
                </a:lnTo>
                <a:cubicBezTo>
                  <a:pt x="155575" y="21079"/>
                  <a:pt x="145608" y="11112"/>
                  <a:pt x="133350" y="11112"/>
                </a:cubicBezTo>
                <a:lnTo>
                  <a:pt x="22225" y="11112"/>
                </a:ln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36" name="Text 34"/>
          <p:cNvSpPr/>
          <p:nvPr/>
        </p:nvSpPr>
        <p:spPr>
          <a:xfrm>
            <a:off x="1270000" y="6959600"/>
            <a:ext cx="543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数据透视表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270000" y="7315200"/>
            <a:ext cx="542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无需公式，拖拽字段即可快速分类汇总与分析，支持多维度数据探索</a:t>
            </a:r>
            <a:endParaRPr lang="en-US" sz="1600" dirty="0"/>
          </a:p>
        </p:txBody>
      </p:sp>
      <p:pic>
        <p:nvPicPr>
          <p:cNvPr id="38" name="Image 0" descr="https://kimi-web-img.moonshot.cn/img/miro.medium.com/f0bb51df0d0d9e5990ac09dfd29efee61dcfcdc7.jpeg">    </p:cNvPr>
          <p:cNvPicPr>
            <a:picLocks noChangeAspect="1"/>
          </p:cNvPicPr>
          <p:nvPr/>
        </p:nvPicPr>
        <p:blipFill>
          <a:blip r:embed="rId1"/>
          <a:srcRect l="19197" r="19197" t="0" b="0"/>
          <a:stretch/>
        </p:blipFill>
        <p:spPr>
          <a:xfrm>
            <a:off x="8890000" y="508000"/>
            <a:ext cx="6858000" cy="4508500"/>
          </a:xfrm>
          <a:prstGeom prst="roundRect">
            <a:avLst>
              <a:gd name="adj" fmla="val 3380"/>
            </a:avLst>
          </a:prstGeom>
        </p:spPr>
      </p:pic>
      <p:sp>
        <p:nvSpPr>
          <p:cNvPr id="39" name="Shape 36"/>
          <p:cNvSpPr/>
          <p:nvPr/>
        </p:nvSpPr>
        <p:spPr>
          <a:xfrm>
            <a:off x="8890000" y="508000"/>
            <a:ext cx="6858000" cy="4508500"/>
          </a:xfrm>
          <a:custGeom>
            <a:avLst/>
            <a:gdLst/>
            <a:ahLst/>
            <a:cxnLst/>
            <a:rect l="l" t="t" r="r" b="b"/>
            <a:pathLst>
              <a:path w="6858000" h="4508500">
                <a:moveTo>
                  <a:pt x="0" y="0"/>
                </a:moveTo>
                <a:lnTo>
                  <a:pt x="6858000" y="0"/>
                </a:lnTo>
                <a:lnTo>
                  <a:pt x="6858000" y="4508500"/>
                </a:lnTo>
                <a:lnTo>
                  <a:pt x="0" y="45085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E1E1E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40" name="Text 37"/>
          <p:cNvSpPr/>
          <p:nvPr/>
        </p:nvSpPr>
        <p:spPr>
          <a:xfrm>
            <a:off x="9093200" y="4511011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多维度数据可视化示例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8915400" y="5222211"/>
            <a:ext cx="6832600" cy="3416300"/>
          </a:xfrm>
          <a:custGeom>
            <a:avLst/>
            <a:gdLst/>
            <a:ahLst/>
            <a:cxnLst/>
            <a:rect l="l" t="t" r="r" b="b"/>
            <a:pathLst>
              <a:path w="6832600" h="3416300">
                <a:moveTo>
                  <a:pt x="0" y="0"/>
                </a:moveTo>
                <a:lnTo>
                  <a:pt x="6680199" y="0"/>
                </a:lnTo>
                <a:cubicBezTo>
                  <a:pt x="6764311" y="0"/>
                  <a:pt x="6832600" y="68289"/>
                  <a:pt x="6832600" y="152401"/>
                </a:cubicBezTo>
                <a:lnTo>
                  <a:pt x="6832600" y="3263899"/>
                </a:lnTo>
                <a:cubicBezTo>
                  <a:pt x="6832600" y="3348011"/>
                  <a:pt x="6764311" y="3416300"/>
                  <a:pt x="6680199" y="3416300"/>
                </a:cubicBezTo>
                <a:lnTo>
                  <a:pt x="0" y="34163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>
              <a:alpha val="10196"/>
            </a:srgbClr>
          </a:solidFill>
          <a:ln/>
        </p:spPr>
      </p:sp>
      <p:sp>
        <p:nvSpPr>
          <p:cNvPr id="42" name="Shape 39"/>
          <p:cNvSpPr/>
          <p:nvPr/>
        </p:nvSpPr>
        <p:spPr>
          <a:xfrm>
            <a:off x="8915400" y="5222211"/>
            <a:ext cx="50800" cy="3416300"/>
          </a:xfrm>
          <a:custGeom>
            <a:avLst/>
            <a:gdLst/>
            <a:ahLst/>
            <a:cxnLst/>
            <a:rect l="l" t="t" r="r" b="b"/>
            <a:pathLst>
              <a:path w="50800" h="3416300">
                <a:moveTo>
                  <a:pt x="0" y="0"/>
                </a:moveTo>
                <a:lnTo>
                  <a:pt x="50800" y="0"/>
                </a:lnTo>
                <a:lnTo>
                  <a:pt x="50800" y="3416300"/>
                </a:lnTo>
                <a:lnTo>
                  <a:pt x="0" y="34163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3" name="Shape 40"/>
          <p:cNvSpPr/>
          <p:nvPr/>
        </p:nvSpPr>
        <p:spPr>
          <a:xfrm>
            <a:off x="9204325" y="596384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4" name="Text 41"/>
          <p:cNvSpPr/>
          <p:nvPr/>
        </p:nvSpPr>
        <p:spPr>
          <a:xfrm>
            <a:off x="9537700" y="5913041"/>
            <a:ext cx="6121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数据可视化黄金法则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9144000" y="6421041"/>
            <a:ext cx="650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选择合适的图表类型，匹配数据特征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9144000" y="6827441"/>
            <a:ext cx="650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保持简洁，避免过度装饰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9144000" y="7233841"/>
            <a:ext cx="650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使用一致的配色方案</a:t>
            </a:r>
            <a:endParaRPr lang="en-US" sz="1600" dirty="0"/>
          </a:p>
        </p:txBody>
      </p:sp>
      <p:sp>
        <p:nvSpPr>
          <p:cNvPr id="48" name="Text 45"/>
          <p:cNvSpPr/>
          <p:nvPr/>
        </p:nvSpPr>
        <p:spPr>
          <a:xfrm>
            <a:off x="9144000" y="7640241"/>
            <a:ext cx="650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添加数据标签，提升可读性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609600" cy="50800"/>
          </a:xfrm>
          <a:custGeom>
            <a:avLst/>
            <a:gdLst/>
            <a:ahLst/>
            <a:cxnLst/>
            <a:rect l="l" t="t" r="r" b="b"/>
            <a:pathLst>
              <a:path w="609600" h="50800">
                <a:moveTo>
                  <a:pt x="0" y="0"/>
                </a:moveTo>
                <a:lnTo>
                  <a:pt x="609600" y="0"/>
                </a:lnTo>
                <a:lnTo>
                  <a:pt x="609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" name="Text 1"/>
          <p:cNvSpPr/>
          <p:nvPr/>
        </p:nvSpPr>
        <p:spPr>
          <a:xfrm>
            <a:off x="1270000" y="508000"/>
            <a:ext cx="236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D4A3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POWERPOINT DESIGN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PowerPoint：设计四原则与效率技巧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524000"/>
            <a:ext cx="15354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掌握专业演示设计的核心原则，让PPT制作效率翻倍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2082800"/>
            <a:ext cx="7518400" cy="6096000"/>
          </a:xfrm>
          <a:custGeom>
            <a:avLst/>
            <a:gdLst/>
            <a:ahLst/>
            <a:cxnLst/>
            <a:rect l="l" t="t" r="r" b="b"/>
            <a:pathLst>
              <a:path w="7518400" h="6096000">
                <a:moveTo>
                  <a:pt x="152400" y="0"/>
                </a:moveTo>
                <a:lnTo>
                  <a:pt x="7366000" y="0"/>
                </a:lnTo>
                <a:cubicBezTo>
                  <a:pt x="7450112" y="0"/>
                  <a:pt x="7518400" y="68288"/>
                  <a:pt x="7518400" y="152400"/>
                </a:cubicBezTo>
                <a:lnTo>
                  <a:pt x="7518400" y="5943600"/>
                </a:lnTo>
                <a:cubicBezTo>
                  <a:pt x="7518400" y="6027712"/>
                  <a:pt x="7450112" y="6096000"/>
                  <a:pt x="7366000" y="6096000"/>
                </a:cubicBezTo>
                <a:lnTo>
                  <a:pt x="152400" y="6096000"/>
                </a:lnTo>
                <a:cubicBezTo>
                  <a:pt x="68288" y="6096000"/>
                  <a:pt x="0" y="6027712"/>
                  <a:pt x="0" y="5943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11200" y="2286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8" name="Shape 6"/>
          <p:cNvSpPr/>
          <p:nvPr/>
        </p:nvSpPr>
        <p:spPr>
          <a:xfrm>
            <a:off x="889000" y="24638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27446"/>
                  <a:pt x="254000" y="127893"/>
                  <a:pt x="254000" y="128339"/>
                </a:cubicBezTo>
                <a:cubicBezTo>
                  <a:pt x="253802" y="146447"/>
                  <a:pt x="237331" y="158750"/>
                  <a:pt x="219224" y="158750"/>
                </a:cubicBezTo>
                <a:lnTo>
                  <a:pt x="170656" y="158750"/>
                </a:lnTo>
                <a:cubicBezTo>
                  <a:pt x="157510" y="158750"/>
                  <a:pt x="146844" y="169416"/>
                  <a:pt x="146844" y="182563"/>
                </a:cubicBezTo>
                <a:cubicBezTo>
                  <a:pt x="146844" y="184249"/>
                  <a:pt x="147042" y="185886"/>
                  <a:pt x="147340" y="187474"/>
                </a:cubicBezTo>
                <a:cubicBezTo>
                  <a:pt x="148382" y="192534"/>
                  <a:pt x="150564" y="197396"/>
                  <a:pt x="152698" y="202307"/>
                </a:cubicBezTo>
                <a:cubicBezTo>
                  <a:pt x="155724" y="209153"/>
                  <a:pt x="158700" y="215950"/>
                  <a:pt x="158700" y="223143"/>
                </a:cubicBezTo>
                <a:cubicBezTo>
                  <a:pt x="158700" y="238919"/>
                  <a:pt x="147985" y="253256"/>
                  <a:pt x="132209" y="253901"/>
                </a:cubicBezTo>
                <a:cubicBezTo>
                  <a:pt x="130473" y="253950"/>
                  <a:pt x="128736" y="254000"/>
                  <a:pt x="126950" y="254000"/>
                </a:cubicBezTo>
                <a:cubicBezTo>
                  <a:pt x="56803" y="254000"/>
                  <a:pt x="-50" y="197148"/>
                  <a:pt x="-50" y="127000"/>
                </a:cubicBezTo>
                <a:cubicBezTo>
                  <a:pt x="-50" y="56852"/>
                  <a:pt x="56852" y="0"/>
                  <a:pt x="127000" y="0"/>
                </a:cubicBezTo>
                <a:cubicBezTo>
                  <a:pt x="197148" y="0"/>
                  <a:pt x="254000" y="56852"/>
                  <a:pt x="254000" y="127000"/>
                </a:cubicBezTo>
                <a:close/>
                <a:moveTo>
                  <a:pt x="63500" y="142875"/>
                </a:moveTo>
                <a:cubicBezTo>
                  <a:pt x="63500" y="134113"/>
                  <a:pt x="56387" y="127000"/>
                  <a:pt x="47625" y="127000"/>
                </a:cubicBezTo>
                <a:cubicBezTo>
                  <a:pt x="38863" y="127000"/>
                  <a:pt x="31750" y="134113"/>
                  <a:pt x="31750" y="142875"/>
                </a:cubicBezTo>
                <a:cubicBezTo>
                  <a:pt x="31750" y="151637"/>
                  <a:pt x="38863" y="158750"/>
                  <a:pt x="47625" y="158750"/>
                </a:cubicBezTo>
                <a:cubicBezTo>
                  <a:pt x="56387" y="158750"/>
                  <a:pt x="63500" y="151637"/>
                  <a:pt x="63500" y="142875"/>
                </a:cubicBezTo>
                <a:close/>
                <a:moveTo>
                  <a:pt x="63500" y="95250"/>
                </a:moveTo>
                <a:cubicBezTo>
                  <a:pt x="72262" y="95250"/>
                  <a:pt x="79375" y="88137"/>
                  <a:pt x="79375" y="79375"/>
                </a:cubicBezTo>
                <a:cubicBezTo>
                  <a:pt x="79375" y="70613"/>
                  <a:pt x="72262" y="63500"/>
                  <a:pt x="63500" y="63500"/>
                </a:cubicBezTo>
                <a:cubicBezTo>
                  <a:pt x="54738" y="63500"/>
                  <a:pt x="47625" y="70613"/>
                  <a:pt x="47625" y="79375"/>
                </a:cubicBezTo>
                <a:cubicBezTo>
                  <a:pt x="47625" y="88137"/>
                  <a:pt x="54738" y="95250"/>
                  <a:pt x="63500" y="95250"/>
                </a:cubicBezTo>
                <a:close/>
                <a:moveTo>
                  <a:pt x="142875" y="47625"/>
                </a:moveTo>
                <a:cubicBezTo>
                  <a:pt x="142875" y="38863"/>
                  <a:pt x="135762" y="31750"/>
                  <a:pt x="127000" y="31750"/>
                </a:cubicBezTo>
                <a:cubicBezTo>
                  <a:pt x="118238" y="31750"/>
                  <a:pt x="111125" y="38863"/>
                  <a:pt x="111125" y="47625"/>
                </a:cubicBezTo>
                <a:cubicBezTo>
                  <a:pt x="111125" y="56387"/>
                  <a:pt x="118238" y="63500"/>
                  <a:pt x="127000" y="63500"/>
                </a:cubicBezTo>
                <a:cubicBezTo>
                  <a:pt x="135762" y="63500"/>
                  <a:pt x="142875" y="56387"/>
                  <a:pt x="142875" y="47625"/>
                </a:cubicBezTo>
                <a:close/>
                <a:moveTo>
                  <a:pt x="190500" y="95250"/>
                </a:moveTo>
                <a:cubicBezTo>
                  <a:pt x="199262" y="95250"/>
                  <a:pt x="206375" y="88137"/>
                  <a:pt x="206375" y="79375"/>
                </a:cubicBezTo>
                <a:cubicBezTo>
                  <a:pt x="206375" y="70613"/>
                  <a:pt x="199262" y="63500"/>
                  <a:pt x="190500" y="63500"/>
                </a:cubicBezTo>
                <a:cubicBezTo>
                  <a:pt x="181738" y="63500"/>
                  <a:pt x="174625" y="70613"/>
                  <a:pt x="174625" y="79375"/>
                </a:cubicBezTo>
                <a:cubicBezTo>
                  <a:pt x="174625" y="88137"/>
                  <a:pt x="181738" y="95250"/>
                  <a:pt x="190500" y="95250"/>
                </a:cubicBez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9" name="Text 7"/>
          <p:cNvSpPr/>
          <p:nvPr/>
        </p:nvSpPr>
        <p:spPr>
          <a:xfrm>
            <a:off x="1473200" y="2387600"/>
            <a:ext cx="1676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设计四原则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11200" y="3048000"/>
            <a:ext cx="7112000" cy="1397000"/>
          </a:xfrm>
          <a:custGeom>
            <a:avLst/>
            <a:gdLst/>
            <a:ahLst/>
            <a:cxnLst/>
            <a:rect l="l" t="t" r="r" b="b"/>
            <a:pathLst>
              <a:path w="7112000" h="1397000">
                <a:moveTo>
                  <a:pt x="101604" y="0"/>
                </a:moveTo>
                <a:lnTo>
                  <a:pt x="7010396" y="0"/>
                </a:lnTo>
                <a:cubicBezTo>
                  <a:pt x="7066510" y="0"/>
                  <a:pt x="7112000" y="45490"/>
                  <a:pt x="7112000" y="101604"/>
                </a:cubicBezTo>
                <a:lnTo>
                  <a:pt x="7112000" y="1295396"/>
                </a:lnTo>
                <a:cubicBezTo>
                  <a:pt x="7112000" y="1351510"/>
                  <a:pt x="7066510" y="1397000"/>
                  <a:pt x="7010396" y="1397000"/>
                </a:cubicBezTo>
                <a:lnTo>
                  <a:pt x="101604" y="1397000"/>
                </a:lnTo>
                <a:cubicBezTo>
                  <a:pt x="45490" y="1397000"/>
                  <a:pt x="0" y="1351510"/>
                  <a:pt x="0" y="12953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863600" y="32004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50800" y="0"/>
                </a:moveTo>
                <a:lnTo>
                  <a:pt x="355600" y="0"/>
                </a:lnTo>
                <a:cubicBezTo>
                  <a:pt x="383637" y="0"/>
                  <a:pt x="406400" y="22763"/>
                  <a:pt x="406400" y="50800"/>
                </a:cubicBezTo>
                <a:lnTo>
                  <a:pt x="406400" y="355600"/>
                </a:lnTo>
                <a:cubicBezTo>
                  <a:pt x="406400" y="383637"/>
                  <a:pt x="383637" y="406400"/>
                  <a:pt x="3556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2" name="Shape 10"/>
          <p:cNvSpPr/>
          <p:nvPr/>
        </p:nvSpPr>
        <p:spPr>
          <a:xfrm>
            <a:off x="977900" y="33020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14300" y="25400"/>
                </a:moveTo>
                <a:cubicBezTo>
                  <a:pt x="114300" y="32425"/>
                  <a:pt x="108625" y="38100"/>
                  <a:pt x="101600" y="38100"/>
                </a:cubicBezTo>
                <a:lnTo>
                  <a:pt x="12700" y="38100"/>
                </a:lnTo>
                <a:cubicBezTo>
                  <a:pt x="5675" y="38100"/>
                  <a:pt x="0" y="32425"/>
                  <a:pt x="0" y="25400"/>
                </a:cubicBezTo>
                <a:cubicBezTo>
                  <a:pt x="0" y="18375"/>
                  <a:pt x="5675" y="12700"/>
                  <a:pt x="12700" y="12700"/>
                </a:cubicBezTo>
                <a:lnTo>
                  <a:pt x="101600" y="12700"/>
                </a:lnTo>
                <a:cubicBezTo>
                  <a:pt x="108625" y="12700"/>
                  <a:pt x="114300" y="18375"/>
                  <a:pt x="114300" y="25400"/>
                </a:cubicBezTo>
                <a:close/>
                <a:moveTo>
                  <a:pt x="114300" y="127000"/>
                </a:moveTo>
                <a:cubicBezTo>
                  <a:pt x="114300" y="134025"/>
                  <a:pt x="108625" y="139700"/>
                  <a:pt x="101600" y="139700"/>
                </a:cubicBezTo>
                <a:lnTo>
                  <a:pt x="12700" y="139700"/>
                </a:lnTo>
                <a:cubicBezTo>
                  <a:pt x="5675" y="139700"/>
                  <a:pt x="0" y="134025"/>
                  <a:pt x="0" y="127000"/>
                </a:cubicBezTo>
                <a:cubicBezTo>
                  <a:pt x="0" y="119975"/>
                  <a:pt x="5675" y="114300"/>
                  <a:pt x="12700" y="114300"/>
                </a:cubicBezTo>
                <a:lnTo>
                  <a:pt x="101600" y="114300"/>
                </a:lnTo>
                <a:cubicBezTo>
                  <a:pt x="108625" y="114300"/>
                  <a:pt x="114300" y="119975"/>
                  <a:pt x="114300" y="127000"/>
                </a:cubicBezTo>
                <a:close/>
                <a:moveTo>
                  <a:pt x="0" y="76200"/>
                </a:moveTo>
                <a:cubicBezTo>
                  <a:pt x="0" y="69175"/>
                  <a:pt x="5675" y="63500"/>
                  <a:pt x="12700" y="63500"/>
                </a:cubicBezTo>
                <a:lnTo>
                  <a:pt x="165100" y="63500"/>
                </a:lnTo>
                <a:cubicBezTo>
                  <a:pt x="172125" y="63500"/>
                  <a:pt x="177800" y="69175"/>
                  <a:pt x="177800" y="76200"/>
                </a:cubicBezTo>
                <a:cubicBezTo>
                  <a:pt x="177800" y="83225"/>
                  <a:pt x="172125" y="88900"/>
                  <a:pt x="165100" y="88900"/>
                </a:cubicBezTo>
                <a:lnTo>
                  <a:pt x="12700" y="88900"/>
                </a:lnTo>
                <a:cubicBezTo>
                  <a:pt x="5675" y="88900"/>
                  <a:pt x="0" y="83225"/>
                  <a:pt x="0" y="76200"/>
                </a:cubicBezTo>
                <a:close/>
                <a:moveTo>
                  <a:pt x="177800" y="177800"/>
                </a:moveTo>
                <a:cubicBezTo>
                  <a:pt x="177800" y="184825"/>
                  <a:pt x="172125" y="190500"/>
                  <a:pt x="165100" y="190500"/>
                </a:cubicBezTo>
                <a:lnTo>
                  <a:pt x="12700" y="190500"/>
                </a:lnTo>
                <a:cubicBezTo>
                  <a:pt x="5675" y="190500"/>
                  <a:pt x="0" y="184825"/>
                  <a:pt x="0" y="177800"/>
                </a:cubicBezTo>
                <a:cubicBezTo>
                  <a:pt x="0" y="170775"/>
                  <a:pt x="5675" y="165100"/>
                  <a:pt x="12700" y="165100"/>
                </a:cubicBezTo>
                <a:lnTo>
                  <a:pt x="165100" y="165100"/>
                </a:lnTo>
                <a:cubicBezTo>
                  <a:pt x="172125" y="165100"/>
                  <a:pt x="177800" y="170775"/>
                  <a:pt x="177800" y="177800"/>
                </a:cubicBez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13" name="Text 11"/>
          <p:cNvSpPr/>
          <p:nvPr/>
        </p:nvSpPr>
        <p:spPr>
          <a:xfrm>
            <a:off x="1422400" y="3225800"/>
            <a:ext cx="571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对齐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63600" y="3708400"/>
            <a:ext cx="68961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元素在页面上有明确的视觉关联，左对齐、右对齐、居中对齐或两端对齐，避免随意放置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11200" y="4591050"/>
            <a:ext cx="7112000" cy="1104900"/>
          </a:xfrm>
          <a:custGeom>
            <a:avLst/>
            <a:gdLst/>
            <a:ahLst/>
            <a:cxnLst/>
            <a:rect l="l" t="t" r="r" b="b"/>
            <a:pathLst>
              <a:path w="7112000" h="1104900">
                <a:moveTo>
                  <a:pt x="101596" y="0"/>
                </a:moveTo>
                <a:lnTo>
                  <a:pt x="7010404" y="0"/>
                </a:lnTo>
                <a:cubicBezTo>
                  <a:pt x="7066514" y="0"/>
                  <a:pt x="7112000" y="45486"/>
                  <a:pt x="7112000" y="101596"/>
                </a:cubicBezTo>
                <a:lnTo>
                  <a:pt x="7112000" y="1003304"/>
                </a:lnTo>
                <a:cubicBezTo>
                  <a:pt x="7112000" y="1059414"/>
                  <a:pt x="7066514" y="1104900"/>
                  <a:pt x="7010404" y="1104900"/>
                </a:cubicBezTo>
                <a:lnTo>
                  <a:pt x="101596" y="1104900"/>
                </a:lnTo>
                <a:cubicBezTo>
                  <a:pt x="45486" y="1104900"/>
                  <a:pt x="0" y="1059414"/>
                  <a:pt x="0" y="1003304"/>
                </a:cubicBezTo>
                <a:lnTo>
                  <a:pt x="0" y="101596"/>
                </a:lnTo>
                <a:cubicBezTo>
                  <a:pt x="0" y="45523"/>
                  <a:pt x="45523" y="0"/>
                  <a:pt x="101596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863600" y="474345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50800" y="0"/>
                </a:moveTo>
                <a:lnTo>
                  <a:pt x="355600" y="0"/>
                </a:lnTo>
                <a:cubicBezTo>
                  <a:pt x="383637" y="0"/>
                  <a:pt x="406400" y="22763"/>
                  <a:pt x="406400" y="50800"/>
                </a:cubicBezTo>
                <a:lnTo>
                  <a:pt x="406400" y="355600"/>
                </a:lnTo>
                <a:cubicBezTo>
                  <a:pt x="406400" y="383637"/>
                  <a:pt x="383637" y="406400"/>
                  <a:pt x="3556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17" name="Shape 15"/>
          <p:cNvSpPr/>
          <p:nvPr/>
        </p:nvSpPr>
        <p:spPr>
          <a:xfrm>
            <a:off x="1041400" y="4845050"/>
            <a:ext cx="50800" cy="203200"/>
          </a:xfrm>
          <a:custGeom>
            <a:avLst/>
            <a:gdLst/>
            <a:ahLst/>
            <a:cxnLst/>
            <a:rect l="l" t="t" r="r" b="b"/>
            <a:pathLst>
              <a:path w="50800" h="203200">
                <a:moveTo>
                  <a:pt x="38100" y="12700"/>
                </a:moveTo>
                <a:cubicBezTo>
                  <a:pt x="38100" y="5675"/>
                  <a:pt x="32425" y="0"/>
                  <a:pt x="25400" y="0"/>
                </a:cubicBezTo>
                <a:cubicBezTo>
                  <a:pt x="18375" y="0"/>
                  <a:pt x="12700" y="5675"/>
                  <a:pt x="12700" y="12700"/>
                </a:cubicBezTo>
                <a:lnTo>
                  <a:pt x="12700" y="139700"/>
                </a:lnTo>
                <a:cubicBezTo>
                  <a:pt x="12700" y="146725"/>
                  <a:pt x="18375" y="152400"/>
                  <a:pt x="25400" y="152400"/>
                </a:cubicBezTo>
                <a:cubicBezTo>
                  <a:pt x="32425" y="152400"/>
                  <a:pt x="38100" y="146725"/>
                  <a:pt x="38100" y="139700"/>
                </a:cubicBezTo>
                <a:lnTo>
                  <a:pt x="38100" y="12700"/>
                </a:lnTo>
                <a:close/>
                <a:moveTo>
                  <a:pt x="25400" y="203200"/>
                </a:moveTo>
                <a:cubicBezTo>
                  <a:pt x="34171" y="203200"/>
                  <a:pt x="41275" y="196096"/>
                  <a:pt x="41275" y="187325"/>
                </a:cubicBezTo>
                <a:cubicBezTo>
                  <a:pt x="41275" y="178554"/>
                  <a:pt x="34171" y="171450"/>
                  <a:pt x="25400" y="171450"/>
                </a:cubicBezTo>
                <a:cubicBezTo>
                  <a:pt x="16629" y="171450"/>
                  <a:pt x="9525" y="178554"/>
                  <a:pt x="9525" y="187325"/>
                </a:cubicBezTo>
                <a:cubicBezTo>
                  <a:pt x="9525" y="196096"/>
                  <a:pt x="16629" y="203200"/>
                  <a:pt x="25400" y="203200"/>
                </a:cubicBez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18" name="Text 16"/>
          <p:cNvSpPr/>
          <p:nvPr/>
        </p:nvSpPr>
        <p:spPr>
          <a:xfrm>
            <a:off x="1422400" y="4768850"/>
            <a:ext cx="571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对比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63600" y="5251450"/>
            <a:ext cx="68961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突出重点（大小、颜色、字体），让观众一眼看到核心信息，增强视觉冲击力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11200" y="5845175"/>
            <a:ext cx="7112000" cy="1104900"/>
          </a:xfrm>
          <a:custGeom>
            <a:avLst/>
            <a:gdLst/>
            <a:ahLst/>
            <a:cxnLst/>
            <a:rect l="l" t="t" r="r" b="b"/>
            <a:pathLst>
              <a:path w="7112000" h="1104900">
                <a:moveTo>
                  <a:pt x="101596" y="0"/>
                </a:moveTo>
                <a:lnTo>
                  <a:pt x="7010404" y="0"/>
                </a:lnTo>
                <a:cubicBezTo>
                  <a:pt x="7066514" y="0"/>
                  <a:pt x="7112000" y="45486"/>
                  <a:pt x="7112000" y="101596"/>
                </a:cubicBezTo>
                <a:lnTo>
                  <a:pt x="7112000" y="1003304"/>
                </a:lnTo>
                <a:cubicBezTo>
                  <a:pt x="7112000" y="1059414"/>
                  <a:pt x="7066514" y="1104900"/>
                  <a:pt x="7010404" y="1104900"/>
                </a:cubicBezTo>
                <a:lnTo>
                  <a:pt x="101596" y="1104900"/>
                </a:lnTo>
                <a:cubicBezTo>
                  <a:pt x="45486" y="1104900"/>
                  <a:pt x="0" y="1059414"/>
                  <a:pt x="0" y="1003304"/>
                </a:cubicBezTo>
                <a:lnTo>
                  <a:pt x="0" y="101596"/>
                </a:lnTo>
                <a:cubicBezTo>
                  <a:pt x="0" y="45523"/>
                  <a:pt x="45523" y="0"/>
                  <a:pt x="101596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863600" y="5997575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50800" y="0"/>
                </a:moveTo>
                <a:lnTo>
                  <a:pt x="355600" y="0"/>
                </a:lnTo>
                <a:cubicBezTo>
                  <a:pt x="383637" y="0"/>
                  <a:pt x="406400" y="22763"/>
                  <a:pt x="406400" y="50800"/>
                </a:cubicBezTo>
                <a:lnTo>
                  <a:pt x="406400" y="355600"/>
                </a:lnTo>
                <a:cubicBezTo>
                  <a:pt x="406400" y="383637"/>
                  <a:pt x="383637" y="406400"/>
                  <a:pt x="3556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2" name="Shape 20"/>
          <p:cNvSpPr/>
          <p:nvPr/>
        </p:nvSpPr>
        <p:spPr>
          <a:xfrm>
            <a:off x="952500" y="6099175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2700" y="47387"/>
                </a:moveTo>
                <a:cubicBezTo>
                  <a:pt x="5120" y="43021"/>
                  <a:pt x="0" y="34806"/>
                  <a:pt x="0" y="25400"/>
                </a:cubicBezTo>
                <a:cubicBezTo>
                  <a:pt x="0" y="11390"/>
                  <a:pt x="11390" y="0"/>
                  <a:pt x="25400" y="0"/>
                </a:cubicBezTo>
                <a:cubicBezTo>
                  <a:pt x="34806" y="0"/>
                  <a:pt x="43021" y="5120"/>
                  <a:pt x="47387" y="12700"/>
                </a:cubicBezTo>
                <a:lnTo>
                  <a:pt x="181173" y="12700"/>
                </a:lnTo>
                <a:cubicBezTo>
                  <a:pt x="185579" y="5120"/>
                  <a:pt x="193754" y="0"/>
                  <a:pt x="203160" y="0"/>
                </a:cubicBezTo>
                <a:cubicBezTo>
                  <a:pt x="217170" y="0"/>
                  <a:pt x="228560" y="11390"/>
                  <a:pt x="228560" y="25400"/>
                </a:cubicBezTo>
                <a:cubicBezTo>
                  <a:pt x="228560" y="34806"/>
                  <a:pt x="223441" y="43021"/>
                  <a:pt x="215860" y="47387"/>
                </a:cubicBezTo>
                <a:lnTo>
                  <a:pt x="215860" y="155773"/>
                </a:lnTo>
                <a:cubicBezTo>
                  <a:pt x="223441" y="160179"/>
                  <a:pt x="228560" y="168354"/>
                  <a:pt x="228560" y="177760"/>
                </a:cubicBezTo>
                <a:cubicBezTo>
                  <a:pt x="228560" y="191770"/>
                  <a:pt x="217170" y="203160"/>
                  <a:pt x="203160" y="203160"/>
                </a:cubicBezTo>
                <a:cubicBezTo>
                  <a:pt x="193754" y="203160"/>
                  <a:pt x="185539" y="198041"/>
                  <a:pt x="181173" y="190460"/>
                </a:cubicBezTo>
                <a:lnTo>
                  <a:pt x="47387" y="190460"/>
                </a:lnTo>
                <a:cubicBezTo>
                  <a:pt x="42982" y="198041"/>
                  <a:pt x="34806" y="203160"/>
                  <a:pt x="25400" y="203160"/>
                </a:cubicBezTo>
                <a:cubicBezTo>
                  <a:pt x="11390" y="203160"/>
                  <a:pt x="0" y="191770"/>
                  <a:pt x="0" y="177760"/>
                </a:cubicBezTo>
                <a:cubicBezTo>
                  <a:pt x="0" y="168354"/>
                  <a:pt x="5120" y="160139"/>
                  <a:pt x="12700" y="155773"/>
                </a:cubicBezTo>
                <a:lnTo>
                  <a:pt x="12700" y="47387"/>
                </a:lnTo>
                <a:close/>
                <a:moveTo>
                  <a:pt x="190500" y="47387"/>
                </a:moveTo>
                <a:cubicBezTo>
                  <a:pt x="186650" y="45164"/>
                  <a:pt x="183436" y="41950"/>
                  <a:pt x="181213" y="38100"/>
                </a:cubicBezTo>
                <a:lnTo>
                  <a:pt x="47387" y="38100"/>
                </a:lnTo>
                <a:cubicBezTo>
                  <a:pt x="45164" y="41950"/>
                  <a:pt x="41950" y="45164"/>
                  <a:pt x="38100" y="47387"/>
                </a:cubicBezTo>
                <a:lnTo>
                  <a:pt x="38100" y="155773"/>
                </a:lnTo>
                <a:cubicBezTo>
                  <a:pt x="41950" y="157996"/>
                  <a:pt x="45164" y="161211"/>
                  <a:pt x="47387" y="165060"/>
                </a:cubicBezTo>
                <a:lnTo>
                  <a:pt x="181173" y="165060"/>
                </a:lnTo>
                <a:cubicBezTo>
                  <a:pt x="183396" y="161211"/>
                  <a:pt x="186611" y="157996"/>
                  <a:pt x="190460" y="155773"/>
                </a:cubicBezTo>
                <a:lnTo>
                  <a:pt x="190460" y="47387"/>
                </a:lnTo>
                <a:close/>
                <a:moveTo>
                  <a:pt x="57150" y="69850"/>
                </a:moveTo>
                <a:cubicBezTo>
                  <a:pt x="57150" y="62825"/>
                  <a:pt x="62825" y="57150"/>
                  <a:pt x="69850" y="57150"/>
                </a:cubicBezTo>
                <a:lnTo>
                  <a:pt x="114300" y="57150"/>
                </a:lnTo>
                <a:cubicBezTo>
                  <a:pt x="121325" y="57150"/>
                  <a:pt x="127000" y="62825"/>
                  <a:pt x="127000" y="69850"/>
                </a:cubicBezTo>
                <a:lnTo>
                  <a:pt x="127000" y="95250"/>
                </a:lnTo>
                <a:cubicBezTo>
                  <a:pt x="127000" y="102275"/>
                  <a:pt x="121325" y="107950"/>
                  <a:pt x="114300" y="107950"/>
                </a:cubicBezTo>
                <a:lnTo>
                  <a:pt x="69850" y="107950"/>
                </a:lnTo>
                <a:cubicBezTo>
                  <a:pt x="62825" y="107950"/>
                  <a:pt x="57150" y="102275"/>
                  <a:pt x="57150" y="95250"/>
                </a:cubicBezTo>
                <a:lnTo>
                  <a:pt x="57150" y="69850"/>
                </a:lnTo>
                <a:close/>
                <a:moveTo>
                  <a:pt x="101600" y="127000"/>
                </a:moveTo>
                <a:lnTo>
                  <a:pt x="114300" y="127000"/>
                </a:lnTo>
                <a:cubicBezTo>
                  <a:pt x="131842" y="127000"/>
                  <a:pt x="146050" y="112792"/>
                  <a:pt x="146050" y="95250"/>
                </a:cubicBezTo>
                <a:lnTo>
                  <a:pt x="158750" y="95250"/>
                </a:lnTo>
                <a:cubicBezTo>
                  <a:pt x="165775" y="95250"/>
                  <a:pt x="171450" y="100925"/>
                  <a:pt x="171450" y="107950"/>
                </a:cubicBezTo>
                <a:lnTo>
                  <a:pt x="171450" y="133350"/>
                </a:lnTo>
                <a:cubicBezTo>
                  <a:pt x="171450" y="140375"/>
                  <a:pt x="165775" y="146050"/>
                  <a:pt x="158750" y="146050"/>
                </a:cubicBezTo>
                <a:lnTo>
                  <a:pt x="114300" y="146050"/>
                </a:lnTo>
                <a:cubicBezTo>
                  <a:pt x="107275" y="146050"/>
                  <a:pt x="101600" y="140375"/>
                  <a:pt x="101600" y="133350"/>
                </a:cubicBezTo>
                <a:lnTo>
                  <a:pt x="101600" y="127000"/>
                </a:ln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23" name="Text 21"/>
          <p:cNvSpPr/>
          <p:nvPr/>
        </p:nvSpPr>
        <p:spPr>
          <a:xfrm>
            <a:off x="1422400" y="6022975"/>
            <a:ext cx="80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亲密性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63600" y="6505575"/>
            <a:ext cx="68961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相关元素靠近，信息分组清晰，建立视觉层次关系，提升内容组织性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229600" y="2082800"/>
            <a:ext cx="7518400" cy="4203700"/>
          </a:xfrm>
          <a:custGeom>
            <a:avLst/>
            <a:gdLst/>
            <a:ahLst/>
            <a:cxnLst/>
            <a:rect l="l" t="t" r="r" b="b"/>
            <a:pathLst>
              <a:path w="7518400" h="4203700">
                <a:moveTo>
                  <a:pt x="152384" y="0"/>
                </a:moveTo>
                <a:lnTo>
                  <a:pt x="7366016" y="0"/>
                </a:lnTo>
                <a:cubicBezTo>
                  <a:pt x="7450175" y="0"/>
                  <a:pt x="7518400" y="68225"/>
                  <a:pt x="7518400" y="152384"/>
                </a:cubicBezTo>
                <a:lnTo>
                  <a:pt x="7518400" y="4051316"/>
                </a:lnTo>
                <a:cubicBezTo>
                  <a:pt x="7518400" y="4135475"/>
                  <a:pt x="7450175" y="4203700"/>
                  <a:pt x="7366016" y="4203700"/>
                </a:cubicBezTo>
                <a:lnTo>
                  <a:pt x="152384" y="4203700"/>
                </a:lnTo>
                <a:cubicBezTo>
                  <a:pt x="68225" y="4203700"/>
                  <a:pt x="0" y="4135475"/>
                  <a:pt x="0" y="4051316"/>
                </a:cubicBezTo>
                <a:lnTo>
                  <a:pt x="0" y="152384"/>
                </a:lnTo>
                <a:cubicBezTo>
                  <a:pt x="0" y="68281"/>
                  <a:pt x="68281" y="0"/>
                  <a:pt x="152384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8432800" y="2286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27" name="Shape 25"/>
          <p:cNvSpPr/>
          <p:nvPr/>
        </p:nvSpPr>
        <p:spPr>
          <a:xfrm>
            <a:off x="8610600" y="24638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158750"/>
                </a:moveTo>
                <a:lnTo>
                  <a:pt x="12154" y="158750"/>
                </a:lnTo>
                <a:cubicBezTo>
                  <a:pt x="-198" y="158750"/>
                  <a:pt x="-7789" y="145306"/>
                  <a:pt x="-1439" y="134689"/>
                </a:cubicBezTo>
                <a:lnTo>
                  <a:pt x="24805" y="90934"/>
                </a:lnTo>
                <a:cubicBezTo>
                  <a:pt x="29121" y="83741"/>
                  <a:pt x="36860" y="79375"/>
                  <a:pt x="45244" y="79375"/>
                </a:cubicBezTo>
                <a:lnTo>
                  <a:pt x="92373" y="79375"/>
                </a:lnTo>
                <a:cubicBezTo>
                  <a:pt x="130125" y="15429"/>
                  <a:pt x="186432" y="12204"/>
                  <a:pt x="224086" y="17711"/>
                </a:cubicBezTo>
                <a:cubicBezTo>
                  <a:pt x="230436" y="18653"/>
                  <a:pt x="235396" y="23614"/>
                  <a:pt x="236289" y="29914"/>
                </a:cubicBezTo>
                <a:cubicBezTo>
                  <a:pt x="241796" y="67568"/>
                  <a:pt x="238571" y="123875"/>
                  <a:pt x="174625" y="161627"/>
                </a:cubicBezTo>
                <a:lnTo>
                  <a:pt x="174625" y="208756"/>
                </a:lnTo>
                <a:cubicBezTo>
                  <a:pt x="174625" y="217140"/>
                  <a:pt x="170259" y="224879"/>
                  <a:pt x="163066" y="229195"/>
                </a:cubicBezTo>
                <a:lnTo>
                  <a:pt x="119311" y="255439"/>
                </a:lnTo>
                <a:cubicBezTo>
                  <a:pt x="108744" y="261789"/>
                  <a:pt x="95250" y="254149"/>
                  <a:pt x="95250" y="241846"/>
                </a:cubicBezTo>
                <a:lnTo>
                  <a:pt x="95250" y="190500"/>
                </a:lnTo>
                <a:cubicBezTo>
                  <a:pt x="95250" y="172988"/>
                  <a:pt x="81012" y="158750"/>
                  <a:pt x="63500" y="158750"/>
                </a:cubicBezTo>
                <a:lnTo>
                  <a:pt x="63450" y="158750"/>
                </a:lnTo>
                <a:close/>
                <a:moveTo>
                  <a:pt x="198438" y="79375"/>
                </a:moveTo>
                <a:cubicBezTo>
                  <a:pt x="198438" y="66233"/>
                  <a:pt x="187767" y="55563"/>
                  <a:pt x="174625" y="55563"/>
                </a:cubicBezTo>
                <a:cubicBezTo>
                  <a:pt x="161483" y="55563"/>
                  <a:pt x="150813" y="66233"/>
                  <a:pt x="150813" y="79375"/>
                </a:cubicBezTo>
                <a:cubicBezTo>
                  <a:pt x="150813" y="92517"/>
                  <a:pt x="161483" y="103188"/>
                  <a:pt x="174625" y="103188"/>
                </a:cubicBezTo>
                <a:cubicBezTo>
                  <a:pt x="187767" y="103188"/>
                  <a:pt x="198438" y="92517"/>
                  <a:pt x="198438" y="79375"/>
                </a:cubicBez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28" name="Text 26"/>
          <p:cNvSpPr/>
          <p:nvPr/>
        </p:nvSpPr>
        <p:spPr>
          <a:xfrm>
            <a:off x="9194800" y="2387600"/>
            <a:ext cx="1981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效率翻倍技巧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432800" y="3048000"/>
            <a:ext cx="7112000" cy="850900"/>
          </a:xfrm>
          <a:custGeom>
            <a:avLst/>
            <a:gdLst/>
            <a:ahLst/>
            <a:cxnLst/>
            <a:rect l="l" t="t" r="r" b="b"/>
            <a:pathLst>
              <a:path w="7112000" h="850900">
                <a:moveTo>
                  <a:pt x="101597" y="0"/>
                </a:moveTo>
                <a:lnTo>
                  <a:pt x="7010403" y="0"/>
                </a:lnTo>
                <a:cubicBezTo>
                  <a:pt x="7066513" y="0"/>
                  <a:pt x="7112000" y="45487"/>
                  <a:pt x="7112000" y="101597"/>
                </a:cubicBezTo>
                <a:lnTo>
                  <a:pt x="7112000" y="749303"/>
                </a:lnTo>
                <a:cubicBezTo>
                  <a:pt x="7112000" y="805413"/>
                  <a:pt x="7066513" y="850900"/>
                  <a:pt x="7010403" y="850900"/>
                </a:cubicBezTo>
                <a:lnTo>
                  <a:pt x="101597" y="850900"/>
                </a:lnTo>
                <a:cubicBezTo>
                  <a:pt x="45487" y="850900"/>
                  <a:pt x="0" y="805413"/>
                  <a:pt x="0" y="7493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559800" y="319193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92273" y="2064"/>
                </a:moveTo>
                <a:cubicBezTo>
                  <a:pt x="98187" y="-675"/>
                  <a:pt x="105013" y="-675"/>
                  <a:pt x="110927" y="2064"/>
                </a:cubicBezTo>
                <a:lnTo>
                  <a:pt x="197683" y="42148"/>
                </a:lnTo>
                <a:cubicBezTo>
                  <a:pt x="201057" y="43696"/>
                  <a:pt x="203200" y="47069"/>
                  <a:pt x="203200" y="50800"/>
                </a:cubicBezTo>
                <a:cubicBezTo>
                  <a:pt x="203200" y="54531"/>
                  <a:pt x="201057" y="57904"/>
                  <a:pt x="197683" y="59452"/>
                </a:cubicBezTo>
                <a:lnTo>
                  <a:pt x="110927" y="99536"/>
                </a:lnTo>
                <a:cubicBezTo>
                  <a:pt x="105013" y="102275"/>
                  <a:pt x="98187" y="102275"/>
                  <a:pt x="92273" y="99536"/>
                </a:cubicBezTo>
                <a:lnTo>
                  <a:pt x="5517" y="59452"/>
                </a:lnTo>
                <a:cubicBezTo>
                  <a:pt x="2143" y="57864"/>
                  <a:pt x="0" y="54491"/>
                  <a:pt x="0" y="50800"/>
                </a:cubicBezTo>
                <a:cubicBezTo>
                  <a:pt x="0" y="47109"/>
                  <a:pt x="2143" y="43696"/>
                  <a:pt x="5517" y="42148"/>
                </a:cubicBezTo>
                <a:lnTo>
                  <a:pt x="92273" y="2064"/>
                </a:lnTo>
                <a:close/>
                <a:moveTo>
                  <a:pt x="19090" y="86678"/>
                </a:moveTo>
                <a:lnTo>
                  <a:pt x="84296" y="116800"/>
                </a:lnTo>
                <a:cubicBezTo>
                  <a:pt x="95290" y="121880"/>
                  <a:pt x="107950" y="121880"/>
                  <a:pt x="118943" y="116800"/>
                </a:cubicBezTo>
                <a:lnTo>
                  <a:pt x="184150" y="86678"/>
                </a:lnTo>
                <a:lnTo>
                  <a:pt x="197683" y="92948"/>
                </a:lnTo>
                <a:cubicBezTo>
                  <a:pt x="201057" y="94496"/>
                  <a:pt x="203200" y="97869"/>
                  <a:pt x="203200" y="101600"/>
                </a:cubicBezTo>
                <a:cubicBezTo>
                  <a:pt x="203200" y="105331"/>
                  <a:pt x="201057" y="108704"/>
                  <a:pt x="197683" y="110252"/>
                </a:cubicBezTo>
                <a:lnTo>
                  <a:pt x="110927" y="150336"/>
                </a:lnTo>
                <a:cubicBezTo>
                  <a:pt x="105013" y="153075"/>
                  <a:pt x="98187" y="153075"/>
                  <a:pt x="92273" y="150336"/>
                </a:cubicBezTo>
                <a:lnTo>
                  <a:pt x="5517" y="110252"/>
                </a:lnTo>
                <a:cubicBezTo>
                  <a:pt x="2143" y="108664"/>
                  <a:pt x="0" y="105291"/>
                  <a:pt x="0" y="101600"/>
                </a:cubicBezTo>
                <a:cubicBezTo>
                  <a:pt x="0" y="97909"/>
                  <a:pt x="2143" y="94496"/>
                  <a:pt x="5517" y="92948"/>
                </a:cubicBezTo>
                <a:lnTo>
                  <a:pt x="19050" y="86678"/>
                </a:lnTo>
                <a:close/>
                <a:moveTo>
                  <a:pt x="5517" y="143748"/>
                </a:moveTo>
                <a:lnTo>
                  <a:pt x="19050" y="137478"/>
                </a:lnTo>
                <a:lnTo>
                  <a:pt x="84257" y="167600"/>
                </a:lnTo>
                <a:cubicBezTo>
                  <a:pt x="95250" y="172680"/>
                  <a:pt x="107910" y="172680"/>
                  <a:pt x="118904" y="167600"/>
                </a:cubicBezTo>
                <a:lnTo>
                  <a:pt x="184110" y="137478"/>
                </a:lnTo>
                <a:lnTo>
                  <a:pt x="197644" y="143748"/>
                </a:lnTo>
                <a:cubicBezTo>
                  <a:pt x="201017" y="145296"/>
                  <a:pt x="203160" y="148669"/>
                  <a:pt x="203160" y="152400"/>
                </a:cubicBezTo>
                <a:cubicBezTo>
                  <a:pt x="203160" y="156131"/>
                  <a:pt x="201017" y="159504"/>
                  <a:pt x="197644" y="161052"/>
                </a:cubicBezTo>
                <a:lnTo>
                  <a:pt x="110887" y="201136"/>
                </a:lnTo>
                <a:cubicBezTo>
                  <a:pt x="104973" y="203875"/>
                  <a:pt x="98147" y="203875"/>
                  <a:pt x="92234" y="201136"/>
                </a:cubicBezTo>
                <a:lnTo>
                  <a:pt x="5517" y="161052"/>
                </a:lnTo>
                <a:cubicBezTo>
                  <a:pt x="2143" y="159464"/>
                  <a:pt x="0" y="156091"/>
                  <a:pt x="0" y="152400"/>
                </a:cubicBezTo>
                <a:cubicBezTo>
                  <a:pt x="0" y="148709"/>
                  <a:pt x="2143" y="145296"/>
                  <a:pt x="5517" y="143748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1" name="Text 29"/>
          <p:cNvSpPr/>
          <p:nvPr/>
        </p:nvSpPr>
        <p:spPr>
          <a:xfrm>
            <a:off x="8890000" y="3149600"/>
            <a:ext cx="665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母版视图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534400" y="3505200"/>
            <a:ext cx="69977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一次性设定所有幻灯片的字体、配色、logo和版式，确保整体风格统一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432800" y="3997325"/>
            <a:ext cx="7112000" cy="850900"/>
          </a:xfrm>
          <a:custGeom>
            <a:avLst/>
            <a:gdLst/>
            <a:ahLst/>
            <a:cxnLst/>
            <a:rect l="l" t="t" r="r" b="b"/>
            <a:pathLst>
              <a:path w="7112000" h="850900">
                <a:moveTo>
                  <a:pt x="101597" y="0"/>
                </a:moveTo>
                <a:lnTo>
                  <a:pt x="7010403" y="0"/>
                </a:lnTo>
                <a:cubicBezTo>
                  <a:pt x="7066513" y="0"/>
                  <a:pt x="7112000" y="45487"/>
                  <a:pt x="7112000" y="101597"/>
                </a:cubicBezTo>
                <a:lnTo>
                  <a:pt x="7112000" y="749303"/>
                </a:lnTo>
                <a:cubicBezTo>
                  <a:pt x="7112000" y="805413"/>
                  <a:pt x="7066513" y="850900"/>
                  <a:pt x="7010403" y="850900"/>
                </a:cubicBezTo>
                <a:lnTo>
                  <a:pt x="101597" y="850900"/>
                </a:lnTo>
                <a:cubicBezTo>
                  <a:pt x="45487" y="850900"/>
                  <a:pt x="0" y="805413"/>
                  <a:pt x="0" y="7493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8559800" y="414126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35573" y="11589"/>
                </a:moveTo>
                <a:lnTo>
                  <a:pt x="95250" y="51911"/>
                </a:lnTo>
                <a:lnTo>
                  <a:pt x="91519" y="48181"/>
                </a:lnTo>
                <a:cubicBezTo>
                  <a:pt x="86558" y="43220"/>
                  <a:pt x="78502" y="43220"/>
                  <a:pt x="73541" y="48181"/>
                </a:cubicBezTo>
                <a:cubicBezTo>
                  <a:pt x="68580" y="53142"/>
                  <a:pt x="68580" y="61198"/>
                  <a:pt x="73541" y="66159"/>
                </a:cubicBezTo>
                <a:lnTo>
                  <a:pt x="137041" y="129659"/>
                </a:lnTo>
                <a:cubicBezTo>
                  <a:pt x="142002" y="134620"/>
                  <a:pt x="150058" y="134620"/>
                  <a:pt x="155019" y="129659"/>
                </a:cubicBezTo>
                <a:cubicBezTo>
                  <a:pt x="159980" y="124698"/>
                  <a:pt x="159980" y="116642"/>
                  <a:pt x="155019" y="111681"/>
                </a:cubicBezTo>
                <a:lnTo>
                  <a:pt x="151289" y="107950"/>
                </a:lnTo>
                <a:lnTo>
                  <a:pt x="191611" y="67628"/>
                </a:lnTo>
                <a:cubicBezTo>
                  <a:pt x="207089" y="52149"/>
                  <a:pt x="207089" y="27067"/>
                  <a:pt x="191611" y="11628"/>
                </a:cubicBezTo>
                <a:cubicBezTo>
                  <a:pt x="176133" y="-3810"/>
                  <a:pt x="151051" y="-3850"/>
                  <a:pt x="135612" y="11628"/>
                </a:cubicBezTo>
                <a:close/>
                <a:moveTo>
                  <a:pt x="21987" y="128310"/>
                </a:moveTo>
                <a:cubicBezTo>
                  <a:pt x="16034" y="134263"/>
                  <a:pt x="12700" y="142359"/>
                  <a:pt x="12700" y="150773"/>
                </a:cubicBezTo>
                <a:lnTo>
                  <a:pt x="12700" y="167600"/>
                </a:lnTo>
                <a:lnTo>
                  <a:pt x="2143" y="183436"/>
                </a:lnTo>
                <a:cubicBezTo>
                  <a:pt x="-1230" y="188476"/>
                  <a:pt x="-556" y="195183"/>
                  <a:pt x="3731" y="199469"/>
                </a:cubicBezTo>
                <a:cubicBezTo>
                  <a:pt x="8017" y="203756"/>
                  <a:pt x="14724" y="204430"/>
                  <a:pt x="19764" y="201057"/>
                </a:cubicBezTo>
                <a:lnTo>
                  <a:pt x="35600" y="190500"/>
                </a:lnTo>
                <a:lnTo>
                  <a:pt x="52427" y="190500"/>
                </a:lnTo>
                <a:cubicBezTo>
                  <a:pt x="60841" y="190500"/>
                  <a:pt x="68937" y="187166"/>
                  <a:pt x="74890" y="181213"/>
                </a:cubicBezTo>
                <a:lnTo>
                  <a:pt x="118308" y="137795"/>
                </a:lnTo>
                <a:lnTo>
                  <a:pt x="100330" y="119817"/>
                </a:lnTo>
                <a:lnTo>
                  <a:pt x="56912" y="163235"/>
                </a:lnTo>
                <a:cubicBezTo>
                  <a:pt x="55721" y="164425"/>
                  <a:pt x="54094" y="165100"/>
                  <a:pt x="52427" y="165100"/>
                </a:cubicBezTo>
                <a:lnTo>
                  <a:pt x="38100" y="165100"/>
                </a:lnTo>
                <a:lnTo>
                  <a:pt x="38100" y="150773"/>
                </a:lnTo>
                <a:cubicBezTo>
                  <a:pt x="38100" y="149106"/>
                  <a:pt x="38775" y="147479"/>
                  <a:pt x="39965" y="146288"/>
                </a:cubicBezTo>
                <a:lnTo>
                  <a:pt x="83383" y="102870"/>
                </a:lnTo>
                <a:lnTo>
                  <a:pt x="65405" y="84892"/>
                </a:lnTo>
                <a:lnTo>
                  <a:pt x="21987" y="12831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5" name="Text 33"/>
          <p:cNvSpPr/>
          <p:nvPr/>
        </p:nvSpPr>
        <p:spPr>
          <a:xfrm>
            <a:off x="8890000" y="4098925"/>
            <a:ext cx="665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取色器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534400" y="4454525"/>
            <a:ext cx="69977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快速吸取图片或logo中的颜色，保证配色统一，强化品牌感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432800" y="4946650"/>
            <a:ext cx="3505200" cy="1143000"/>
          </a:xfrm>
          <a:custGeom>
            <a:avLst/>
            <a:gdLst/>
            <a:ahLst/>
            <a:cxnLst/>
            <a:rect l="l" t="t" r="r" b="b"/>
            <a:pathLst>
              <a:path w="3505200" h="1143000">
                <a:moveTo>
                  <a:pt x="101601" y="0"/>
                </a:moveTo>
                <a:lnTo>
                  <a:pt x="3403599" y="0"/>
                </a:lnTo>
                <a:cubicBezTo>
                  <a:pt x="3459712" y="0"/>
                  <a:pt x="3505200" y="45488"/>
                  <a:pt x="3505200" y="101601"/>
                </a:cubicBezTo>
                <a:lnTo>
                  <a:pt x="3505200" y="1041399"/>
                </a:lnTo>
                <a:cubicBezTo>
                  <a:pt x="3505200" y="1097512"/>
                  <a:pt x="3459712" y="1143000"/>
                  <a:pt x="3403599" y="1143000"/>
                </a:cubicBezTo>
                <a:lnTo>
                  <a:pt x="101601" y="1143000"/>
                </a:lnTo>
                <a:cubicBezTo>
                  <a:pt x="45488" y="1143000"/>
                  <a:pt x="0" y="1097512"/>
                  <a:pt x="0" y="1041399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8547100" y="5090585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90698" y="4088"/>
                </a:moveTo>
                <a:lnTo>
                  <a:pt x="102830" y="62706"/>
                </a:lnTo>
                <a:cubicBezTo>
                  <a:pt x="91281" y="70406"/>
                  <a:pt x="83939" y="82907"/>
                  <a:pt x="82748" y="96560"/>
                </a:cubicBezTo>
                <a:cubicBezTo>
                  <a:pt x="107474" y="101640"/>
                  <a:pt x="126960" y="121126"/>
                  <a:pt x="132080" y="145891"/>
                </a:cubicBezTo>
                <a:cubicBezTo>
                  <a:pt x="145772" y="144701"/>
                  <a:pt x="158234" y="137358"/>
                  <a:pt x="165933" y="125809"/>
                </a:cubicBezTo>
                <a:lnTo>
                  <a:pt x="224512" y="37902"/>
                </a:lnTo>
                <a:cubicBezTo>
                  <a:pt x="227171" y="33893"/>
                  <a:pt x="228600" y="29210"/>
                  <a:pt x="228600" y="24368"/>
                </a:cubicBezTo>
                <a:cubicBezTo>
                  <a:pt x="228600" y="10914"/>
                  <a:pt x="217686" y="0"/>
                  <a:pt x="204232" y="0"/>
                </a:cubicBezTo>
                <a:cubicBezTo>
                  <a:pt x="199430" y="0"/>
                  <a:pt x="194707" y="1429"/>
                  <a:pt x="190698" y="4088"/>
                </a:cubicBezTo>
                <a:close/>
                <a:moveTo>
                  <a:pt x="114300" y="158750"/>
                </a:moveTo>
                <a:cubicBezTo>
                  <a:pt x="114300" y="134183"/>
                  <a:pt x="94417" y="114300"/>
                  <a:pt x="69850" y="114300"/>
                </a:cubicBezTo>
                <a:cubicBezTo>
                  <a:pt x="45283" y="114300"/>
                  <a:pt x="25400" y="134183"/>
                  <a:pt x="25400" y="158750"/>
                </a:cubicBezTo>
                <a:cubicBezTo>
                  <a:pt x="25400" y="160298"/>
                  <a:pt x="25479" y="161846"/>
                  <a:pt x="25638" y="163354"/>
                </a:cubicBezTo>
                <a:cubicBezTo>
                  <a:pt x="26352" y="170299"/>
                  <a:pt x="21590" y="177800"/>
                  <a:pt x="14605" y="177800"/>
                </a:cubicBezTo>
                <a:lnTo>
                  <a:pt x="12700" y="177800"/>
                </a:lnTo>
                <a:cubicBezTo>
                  <a:pt x="5675" y="177800"/>
                  <a:pt x="0" y="183475"/>
                  <a:pt x="0" y="190500"/>
                </a:cubicBezTo>
                <a:cubicBezTo>
                  <a:pt x="0" y="197525"/>
                  <a:pt x="5675" y="203200"/>
                  <a:pt x="12700" y="203200"/>
                </a:cubicBezTo>
                <a:lnTo>
                  <a:pt x="69850" y="203200"/>
                </a:lnTo>
                <a:cubicBezTo>
                  <a:pt x="94417" y="203200"/>
                  <a:pt x="114300" y="183317"/>
                  <a:pt x="114300" y="15875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9" name="Text 37"/>
          <p:cNvSpPr/>
          <p:nvPr/>
        </p:nvSpPr>
        <p:spPr>
          <a:xfrm>
            <a:off x="8890000" y="5048250"/>
            <a:ext cx="304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格式刷双击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534400" y="5403850"/>
            <a:ext cx="33909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双击可多次应用相同格式，大幅提升排版效率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2039600" y="4946650"/>
            <a:ext cx="3505200" cy="1143000"/>
          </a:xfrm>
          <a:custGeom>
            <a:avLst/>
            <a:gdLst/>
            <a:ahLst/>
            <a:cxnLst/>
            <a:rect l="l" t="t" r="r" b="b"/>
            <a:pathLst>
              <a:path w="3505200" h="1143000">
                <a:moveTo>
                  <a:pt x="101601" y="0"/>
                </a:moveTo>
                <a:lnTo>
                  <a:pt x="3403599" y="0"/>
                </a:lnTo>
                <a:cubicBezTo>
                  <a:pt x="3459712" y="0"/>
                  <a:pt x="3505200" y="45488"/>
                  <a:pt x="3505200" y="101601"/>
                </a:cubicBezTo>
                <a:lnTo>
                  <a:pt x="3505200" y="1041399"/>
                </a:lnTo>
                <a:cubicBezTo>
                  <a:pt x="3505200" y="1097512"/>
                  <a:pt x="3459712" y="1143000"/>
                  <a:pt x="3403599" y="1143000"/>
                </a:cubicBezTo>
                <a:lnTo>
                  <a:pt x="101601" y="1143000"/>
                </a:lnTo>
                <a:cubicBezTo>
                  <a:pt x="45488" y="1143000"/>
                  <a:pt x="0" y="1097512"/>
                  <a:pt x="0" y="1041399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12166600" y="509058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0" y="31750"/>
                </a:moveTo>
                <a:cubicBezTo>
                  <a:pt x="0" y="21233"/>
                  <a:pt x="8533" y="12700"/>
                  <a:pt x="19050" y="12700"/>
                </a:cubicBezTo>
                <a:lnTo>
                  <a:pt x="57150" y="12700"/>
                </a:lnTo>
                <a:cubicBezTo>
                  <a:pt x="67667" y="12700"/>
                  <a:pt x="76200" y="21233"/>
                  <a:pt x="76200" y="31750"/>
                </a:cubicBezTo>
                <a:lnTo>
                  <a:pt x="76200" y="38100"/>
                </a:lnTo>
                <a:lnTo>
                  <a:pt x="127000" y="38100"/>
                </a:lnTo>
                <a:lnTo>
                  <a:pt x="127000" y="31750"/>
                </a:lnTo>
                <a:cubicBezTo>
                  <a:pt x="127000" y="21233"/>
                  <a:pt x="135533" y="12700"/>
                  <a:pt x="146050" y="12700"/>
                </a:cubicBezTo>
                <a:lnTo>
                  <a:pt x="184150" y="12700"/>
                </a:lnTo>
                <a:cubicBezTo>
                  <a:pt x="194667" y="12700"/>
                  <a:pt x="203200" y="21233"/>
                  <a:pt x="203200" y="31750"/>
                </a:cubicBezTo>
                <a:lnTo>
                  <a:pt x="203200" y="69850"/>
                </a:lnTo>
                <a:cubicBezTo>
                  <a:pt x="203200" y="80367"/>
                  <a:pt x="194667" y="88900"/>
                  <a:pt x="184150" y="88900"/>
                </a:cubicBezTo>
                <a:lnTo>
                  <a:pt x="146050" y="88900"/>
                </a:lnTo>
                <a:cubicBezTo>
                  <a:pt x="135533" y="88900"/>
                  <a:pt x="127000" y="80367"/>
                  <a:pt x="127000" y="69850"/>
                </a:cubicBezTo>
                <a:lnTo>
                  <a:pt x="127000" y="63500"/>
                </a:lnTo>
                <a:lnTo>
                  <a:pt x="76200" y="63500"/>
                </a:lnTo>
                <a:lnTo>
                  <a:pt x="76200" y="69850"/>
                </a:lnTo>
                <a:cubicBezTo>
                  <a:pt x="76200" y="72747"/>
                  <a:pt x="75525" y="75525"/>
                  <a:pt x="74374" y="77986"/>
                </a:cubicBezTo>
                <a:lnTo>
                  <a:pt x="101600" y="114300"/>
                </a:lnTo>
                <a:lnTo>
                  <a:pt x="133350" y="114300"/>
                </a:lnTo>
                <a:cubicBezTo>
                  <a:pt x="143867" y="114300"/>
                  <a:pt x="152400" y="122833"/>
                  <a:pt x="152400" y="133350"/>
                </a:cubicBezTo>
                <a:lnTo>
                  <a:pt x="152400" y="171450"/>
                </a:lnTo>
                <a:cubicBezTo>
                  <a:pt x="152400" y="181967"/>
                  <a:pt x="143867" y="190500"/>
                  <a:pt x="133350" y="190500"/>
                </a:cubicBezTo>
                <a:lnTo>
                  <a:pt x="95250" y="190500"/>
                </a:lnTo>
                <a:cubicBezTo>
                  <a:pt x="84733" y="190500"/>
                  <a:pt x="76200" y="181967"/>
                  <a:pt x="76200" y="171450"/>
                </a:cubicBezTo>
                <a:lnTo>
                  <a:pt x="76200" y="133350"/>
                </a:lnTo>
                <a:cubicBezTo>
                  <a:pt x="76200" y="130453"/>
                  <a:pt x="76875" y="127675"/>
                  <a:pt x="78026" y="125214"/>
                </a:cubicBezTo>
                <a:lnTo>
                  <a:pt x="50800" y="88900"/>
                </a:lnTo>
                <a:lnTo>
                  <a:pt x="19050" y="88900"/>
                </a:lnTo>
                <a:cubicBezTo>
                  <a:pt x="8533" y="88900"/>
                  <a:pt x="0" y="80367"/>
                  <a:pt x="0" y="69850"/>
                </a:cubicBezTo>
                <a:lnTo>
                  <a:pt x="0" y="3175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3" name="Text 41"/>
          <p:cNvSpPr/>
          <p:nvPr/>
        </p:nvSpPr>
        <p:spPr>
          <a:xfrm>
            <a:off x="12496800" y="5048250"/>
            <a:ext cx="304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SmartArt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2141200" y="5403850"/>
            <a:ext cx="33909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快速将文本转换为专业图示，流程图、层级图一键生成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255000" y="6438900"/>
            <a:ext cx="7493000" cy="1435100"/>
          </a:xfrm>
          <a:custGeom>
            <a:avLst/>
            <a:gdLst/>
            <a:ahLst/>
            <a:cxnLst/>
            <a:rect l="l" t="t" r="r" b="b"/>
            <a:pathLst>
              <a:path w="7493000" h="1435100">
                <a:moveTo>
                  <a:pt x="0" y="0"/>
                </a:moveTo>
                <a:lnTo>
                  <a:pt x="7340607" y="0"/>
                </a:lnTo>
                <a:cubicBezTo>
                  <a:pt x="7424771" y="0"/>
                  <a:pt x="7493000" y="68229"/>
                  <a:pt x="7493000" y="152393"/>
                </a:cubicBezTo>
                <a:lnTo>
                  <a:pt x="7493000" y="1282707"/>
                </a:lnTo>
                <a:cubicBezTo>
                  <a:pt x="7493000" y="1366871"/>
                  <a:pt x="7424771" y="1435100"/>
                  <a:pt x="7340607" y="1435100"/>
                </a:cubicBezTo>
                <a:lnTo>
                  <a:pt x="0" y="14351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>
              <a:alpha val="10196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8255000" y="6438900"/>
            <a:ext cx="50800" cy="1435100"/>
          </a:xfrm>
          <a:custGeom>
            <a:avLst/>
            <a:gdLst/>
            <a:ahLst/>
            <a:cxnLst/>
            <a:rect l="l" t="t" r="r" b="b"/>
            <a:pathLst>
              <a:path w="50800" h="1435100">
                <a:moveTo>
                  <a:pt x="0" y="0"/>
                </a:moveTo>
                <a:lnTo>
                  <a:pt x="50800" y="0"/>
                </a:lnTo>
                <a:lnTo>
                  <a:pt x="50800" y="1435100"/>
                </a:lnTo>
                <a:lnTo>
                  <a:pt x="0" y="14351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7" name="Shape 45"/>
          <p:cNvSpPr/>
          <p:nvPr/>
        </p:nvSpPr>
        <p:spPr>
          <a:xfrm>
            <a:off x="8464550" y="66421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157163"/>
                </a:lnTo>
                <a:cubicBezTo>
                  <a:pt x="0" y="172923"/>
                  <a:pt x="12814" y="185738"/>
                  <a:pt x="28575" y="185738"/>
                </a:cubicBezTo>
                <a:lnTo>
                  <a:pt x="92869" y="185738"/>
                </a:lnTo>
                <a:lnTo>
                  <a:pt x="85725" y="207169"/>
                </a:lnTo>
                <a:lnTo>
                  <a:pt x="53578" y="207169"/>
                </a:lnTo>
                <a:cubicBezTo>
                  <a:pt x="47640" y="207169"/>
                  <a:pt x="42863" y="211946"/>
                  <a:pt x="42863" y="217884"/>
                </a:cubicBezTo>
                <a:cubicBezTo>
                  <a:pt x="42863" y="223823"/>
                  <a:pt x="47640" y="228600"/>
                  <a:pt x="53578" y="228600"/>
                </a:cubicBezTo>
                <a:lnTo>
                  <a:pt x="175022" y="228600"/>
                </a:lnTo>
                <a:cubicBezTo>
                  <a:pt x="180960" y="228600"/>
                  <a:pt x="185738" y="223823"/>
                  <a:pt x="185738" y="217884"/>
                </a:cubicBezTo>
                <a:cubicBezTo>
                  <a:pt x="185738" y="211946"/>
                  <a:pt x="180960" y="207169"/>
                  <a:pt x="175022" y="207169"/>
                </a:cubicBezTo>
                <a:lnTo>
                  <a:pt x="142875" y="207169"/>
                </a:lnTo>
                <a:lnTo>
                  <a:pt x="135731" y="185738"/>
                </a:lnTo>
                <a:lnTo>
                  <a:pt x="200025" y="185738"/>
                </a:lnTo>
                <a:cubicBezTo>
                  <a:pt x="215786" y="185738"/>
                  <a:pt x="228600" y="172923"/>
                  <a:pt x="228600" y="157163"/>
                </a:cubicBezTo>
                <a:lnTo>
                  <a:pt x="228600" y="42863"/>
                </a:lnTo>
                <a:cubicBezTo>
                  <a:pt x="228600" y="27102"/>
                  <a:pt x="215786" y="14288"/>
                  <a:pt x="200025" y="14288"/>
                </a:cubicBezTo>
                <a:lnTo>
                  <a:pt x="28575" y="14288"/>
                </a:lnTo>
                <a:close/>
                <a:moveTo>
                  <a:pt x="42863" y="42863"/>
                </a:move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lnTo>
                  <a:pt x="200025" y="128588"/>
                </a:lnTo>
                <a:cubicBezTo>
                  <a:pt x="200025" y="136490"/>
                  <a:pt x="193640" y="142875"/>
                  <a:pt x="185738" y="142875"/>
                </a:cubicBezTo>
                <a:lnTo>
                  <a:pt x="42863" y="142875"/>
                </a:lnTo>
                <a:cubicBezTo>
                  <a:pt x="34960" y="142875"/>
                  <a:pt x="28575" y="136490"/>
                  <a:pt x="28575" y="128588"/>
                </a:cubicBezTo>
                <a:lnTo>
                  <a:pt x="28575" y="57150"/>
                </a:lnTo>
                <a:cubicBezTo>
                  <a:pt x="28575" y="49247"/>
                  <a:pt x="34960" y="42863"/>
                  <a:pt x="42863" y="42863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8" name="Text 46"/>
          <p:cNvSpPr/>
          <p:nvPr/>
        </p:nvSpPr>
        <p:spPr>
          <a:xfrm>
            <a:off x="8826500" y="6591300"/>
            <a:ext cx="688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演讲者模式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432800" y="7048500"/>
            <a:ext cx="726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观众只看到放映画面，你可以在电脑上看到备注、预览下一页以及计时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432800" y="7488765"/>
            <a:ext cx="3698081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幻灯片放映 → 设置幻灯片放映 → 演讲者视图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5616708" y="8331200"/>
            <a:ext cx="5118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设计原则来源：Robin Williams《写给大家看的设计书》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609600" cy="50800"/>
          </a:xfrm>
          <a:custGeom>
            <a:avLst/>
            <a:gdLst/>
            <a:ahLst/>
            <a:cxnLst/>
            <a:rect l="l" t="t" r="r" b="b"/>
            <a:pathLst>
              <a:path w="609600" h="50800">
                <a:moveTo>
                  <a:pt x="0" y="0"/>
                </a:moveTo>
                <a:lnTo>
                  <a:pt x="609600" y="0"/>
                </a:lnTo>
                <a:lnTo>
                  <a:pt x="609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" name="Text 1"/>
          <p:cNvSpPr/>
          <p:nvPr/>
        </p:nvSpPr>
        <p:spPr>
          <a:xfrm>
            <a:off x="1270000" y="508000"/>
            <a:ext cx="3848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80" kern="0" dirty="0">
                <a:solidFill>
                  <a:srgbClr val="D4A3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COLLABORATION &amp; ADVANCED TIPS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协同办公与高级技巧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524000"/>
            <a:ext cx="15354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云端协作、跨组件整合、自动化工具，全方位提升团队效率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2032000"/>
            <a:ext cx="4940300" cy="5943600"/>
          </a:xfrm>
          <a:custGeom>
            <a:avLst/>
            <a:gdLst/>
            <a:ahLst/>
            <a:cxnLst/>
            <a:rect l="l" t="t" r="r" b="b"/>
            <a:pathLst>
              <a:path w="4940300" h="5943600">
                <a:moveTo>
                  <a:pt x="152408" y="0"/>
                </a:moveTo>
                <a:lnTo>
                  <a:pt x="4787892" y="0"/>
                </a:lnTo>
                <a:cubicBezTo>
                  <a:pt x="4872064" y="0"/>
                  <a:pt x="4940300" y="68236"/>
                  <a:pt x="4940300" y="152408"/>
                </a:cubicBezTo>
                <a:lnTo>
                  <a:pt x="4940300" y="5791192"/>
                </a:lnTo>
                <a:cubicBezTo>
                  <a:pt x="4940300" y="5875364"/>
                  <a:pt x="4872064" y="5943600"/>
                  <a:pt x="4787892" y="5943600"/>
                </a:cubicBezTo>
                <a:lnTo>
                  <a:pt x="152408" y="5943600"/>
                </a:lnTo>
                <a:cubicBezTo>
                  <a:pt x="68236" y="5943600"/>
                  <a:pt x="0" y="5875364"/>
                  <a:pt x="0" y="5791192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11200" y="2235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8" name="Shape 6"/>
          <p:cNvSpPr/>
          <p:nvPr/>
        </p:nvSpPr>
        <p:spPr>
          <a:xfrm>
            <a:off x="873125" y="24130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0" y="166688"/>
                </a:moveTo>
                <a:cubicBezTo>
                  <a:pt x="0" y="206127"/>
                  <a:pt x="31998" y="238125"/>
                  <a:pt x="71438" y="238125"/>
                </a:cubicBezTo>
                <a:lnTo>
                  <a:pt x="222250" y="238125"/>
                </a:lnTo>
                <a:cubicBezTo>
                  <a:pt x="257324" y="238125"/>
                  <a:pt x="285750" y="209699"/>
                  <a:pt x="285750" y="174625"/>
                </a:cubicBezTo>
                <a:cubicBezTo>
                  <a:pt x="285750" y="149027"/>
                  <a:pt x="270619" y="126950"/>
                  <a:pt x="248791" y="116929"/>
                </a:cubicBezTo>
                <a:cubicBezTo>
                  <a:pt x="252115" y="110430"/>
                  <a:pt x="254000" y="103039"/>
                  <a:pt x="254000" y="95250"/>
                </a:cubicBezTo>
                <a:cubicBezTo>
                  <a:pt x="254000" y="68957"/>
                  <a:pt x="232668" y="47625"/>
                  <a:pt x="206375" y="47625"/>
                </a:cubicBezTo>
                <a:cubicBezTo>
                  <a:pt x="197594" y="47625"/>
                  <a:pt x="189409" y="50006"/>
                  <a:pt x="182364" y="54124"/>
                </a:cubicBezTo>
                <a:cubicBezTo>
                  <a:pt x="170408" y="31403"/>
                  <a:pt x="146546" y="15875"/>
                  <a:pt x="119063" y="15875"/>
                </a:cubicBezTo>
                <a:cubicBezTo>
                  <a:pt x="79623" y="15875"/>
                  <a:pt x="47625" y="47873"/>
                  <a:pt x="47625" y="87313"/>
                </a:cubicBezTo>
                <a:cubicBezTo>
                  <a:pt x="47625" y="91281"/>
                  <a:pt x="47972" y="95200"/>
                  <a:pt x="48568" y="98971"/>
                </a:cubicBezTo>
                <a:cubicBezTo>
                  <a:pt x="20340" y="108496"/>
                  <a:pt x="0" y="135235"/>
                  <a:pt x="0" y="166688"/>
                </a:cubicBez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9" name="Text 7"/>
          <p:cNvSpPr/>
          <p:nvPr/>
        </p:nvSpPr>
        <p:spPr>
          <a:xfrm>
            <a:off x="1473200" y="2362200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云端协作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11200" y="2997200"/>
            <a:ext cx="4533900" cy="1295400"/>
          </a:xfrm>
          <a:custGeom>
            <a:avLst/>
            <a:gdLst/>
            <a:ahLst/>
            <a:cxnLst/>
            <a:rect l="l" t="t" r="r" b="b"/>
            <a:pathLst>
              <a:path w="4533900" h="1295400">
                <a:moveTo>
                  <a:pt x="101598" y="0"/>
                </a:moveTo>
                <a:lnTo>
                  <a:pt x="4432302" y="0"/>
                </a:lnTo>
                <a:cubicBezTo>
                  <a:pt x="4488413" y="0"/>
                  <a:pt x="4533900" y="45487"/>
                  <a:pt x="4533900" y="101598"/>
                </a:cubicBezTo>
                <a:lnTo>
                  <a:pt x="4533900" y="1193802"/>
                </a:lnTo>
                <a:cubicBezTo>
                  <a:pt x="4533900" y="1249913"/>
                  <a:pt x="4488413" y="1295400"/>
                  <a:pt x="4432302" y="1295400"/>
                </a:cubicBezTo>
                <a:lnTo>
                  <a:pt x="101598" y="1295400"/>
                </a:lnTo>
                <a:cubicBezTo>
                  <a:pt x="45487" y="1295400"/>
                  <a:pt x="0" y="1249913"/>
                  <a:pt x="0" y="1193802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863600" y="3191935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127000" y="6350"/>
                </a:moveTo>
                <a:cubicBezTo>
                  <a:pt x="149780" y="6350"/>
                  <a:pt x="168275" y="24845"/>
                  <a:pt x="168275" y="47625"/>
                </a:cubicBezTo>
                <a:cubicBezTo>
                  <a:pt x="168275" y="70405"/>
                  <a:pt x="149780" y="88900"/>
                  <a:pt x="127000" y="88900"/>
                </a:cubicBezTo>
                <a:cubicBezTo>
                  <a:pt x="104220" y="88900"/>
                  <a:pt x="85725" y="70405"/>
                  <a:pt x="85725" y="47625"/>
                </a:cubicBezTo>
                <a:cubicBezTo>
                  <a:pt x="85725" y="24845"/>
                  <a:pt x="104220" y="6350"/>
                  <a:pt x="127000" y="6350"/>
                </a:cubicBezTo>
                <a:close/>
                <a:moveTo>
                  <a:pt x="38100" y="34925"/>
                </a:moveTo>
                <a:cubicBezTo>
                  <a:pt x="53871" y="34925"/>
                  <a:pt x="66675" y="47729"/>
                  <a:pt x="66675" y="63500"/>
                </a:cubicBezTo>
                <a:cubicBezTo>
                  <a:pt x="66675" y="79271"/>
                  <a:pt x="53871" y="92075"/>
                  <a:pt x="38100" y="92075"/>
                </a:cubicBezTo>
                <a:cubicBezTo>
                  <a:pt x="22329" y="92075"/>
                  <a:pt x="9525" y="79271"/>
                  <a:pt x="9525" y="63500"/>
                </a:cubicBezTo>
                <a:cubicBezTo>
                  <a:pt x="9525" y="47729"/>
                  <a:pt x="22329" y="34925"/>
                  <a:pt x="38100" y="34925"/>
                </a:cubicBezTo>
                <a:close/>
                <a:moveTo>
                  <a:pt x="0" y="165100"/>
                </a:moveTo>
                <a:cubicBezTo>
                  <a:pt x="0" y="137041"/>
                  <a:pt x="22741" y="114300"/>
                  <a:pt x="50800" y="114300"/>
                </a:cubicBezTo>
                <a:cubicBezTo>
                  <a:pt x="55880" y="114300"/>
                  <a:pt x="60801" y="115054"/>
                  <a:pt x="65445" y="116443"/>
                </a:cubicBezTo>
                <a:cubicBezTo>
                  <a:pt x="52388" y="131048"/>
                  <a:pt x="44450" y="150336"/>
                  <a:pt x="44450" y="171450"/>
                </a:cubicBezTo>
                <a:lnTo>
                  <a:pt x="44450" y="177800"/>
                </a:lnTo>
                <a:cubicBezTo>
                  <a:pt x="44450" y="182324"/>
                  <a:pt x="45403" y="186611"/>
                  <a:pt x="47109" y="190500"/>
                </a:cubicBezTo>
                <a:lnTo>
                  <a:pt x="12700" y="190500"/>
                </a:lnTo>
                <a:cubicBezTo>
                  <a:pt x="5675" y="190500"/>
                  <a:pt x="0" y="184825"/>
                  <a:pt x="0" y="177800"/>
                </a:cubicBezTo>
                <a:lnTo>
                  <a:pt x="0" y="165100"/>
                </a:lnTo>
                <a:close/>
                <a:moveTo>
                  <a:pt x="206891" y="190500"/>
                </a:moveTo>
                <a:cubicBezTo>
                  <a:pt x="208597" y="186611"/>
                  <a:pt x="209550" y="182324"/>
                  <a:pt x="209550" y="177800"/>
                </a:cubicBezTo>
                <a:lnTo>
                  <a:pt x="209550" y="171450"/>
                </a:lnTo>
                <a:cubicBezTo>
                  <a:pt x="209550" y="150336"/>
                  <a:pt x="201613" y="131048"/>
                  <a:pt x="188555" y="116443"/>
                </a:cubicBezTo>
                <a:cubicBezTo>
                  <a:pt x="193199" y="115054"/>
                  <a:pt x="198120" y="114300"/>
                  <a:pt x="203200" y="114300"/>
                </a:cubicBezTo>
                <a:cubicBezTo>
                  <a:pt x="231259" y="114300"/>
                  <a:pt x="254000" y="137041"/>
                  <a:pt x="254000" y="165100"/>
                </a:cubicBezTo>
                <a:lnTo>
                  <a:pt x="254000" y="177800"/>
                </a:lnTo>
                <a:cubicBezTo>
                  <a:pt x="254000" y="184825"/>
                  <a:pt x="248325" y="190500"/>
                  <a:pt x="241300" y="190500"/>
                </a:cubicBezTo>
                <a:lnTo>
                  <a:pt x="206891" y="190500"/>
                </a:lnTo>
                <a:close/>
                <a:moveTo>
                  <a:pt x="187325" y="63500"/>
                </a:moveTo>
                <a:cubicBezTo>
                  <a:pt x="187325" y="47729"/>
                  <a:pt x="200129" y="34925"/>
                  <a:pt x="215900" y="34925"/>
                </a:cubicBezTo>
                <a:cubicBezTo>
                  <a:pt x="231671" y="34925"/>
                  <a:pt x="244475" y="47729"/>
                  <a:pt x="244475" y="63500"/>
                </a:cubicBezTo>
                <a:cubicBezTo>
                  <a:pt x="244475" y="79271"/>
                  <a:pt x="231671" y="92075"/>
                  <a:pt x="215900" y="92075"/>
                </a:cubicBezTo>
                <a:cubicBezTo>
                  <a:pt x="200129" y="92075"/>
                  <a:pt x="187325" y="79271"/>
                  <a:pt x="187325" y="63500"/>
                </a:cubicBezTo>
                <a:close/>
                <a:moveTo>
                  <a:pt x="63500" y="171450"/>
                </a:moveTo>
                <a:cubicBezTo>
                  <a:pt x="63500" y="136366"/>
                  <a:pt x="91916" y="107950"/>
                  <a:pt x="127000" y="107950"/>
                </a:cubicBezTo>
                <a:cubicBezTo>
                  <a:pt x="162084" y="107950"/>
                  <a:pt x="190500" y="136366"/>
                  <a:pt x="190500" y="171450"/>
                </a:cubicBezTo>
                <a:lnTo>
                  <a:pt x="190500" y="177800"/>
                </a:lnTo>
                <a:cubicBezTo>
                  <a:pt x="190500" y="184825"/>
                  <a:pt x="184825" y="190500"/>
                  <a:pt x="177800" y="190500"/>
                </a:cubicBezTo>
                <a:lnTo>
                  <a:pt x="76200" y="190500"/>
                </a:lnTo>
                <a:cubicBezTo>
                  <a:pt x="69175" y="190500"/>
                  <a:pt x="63500" y="184825"/>
                  <a:pt x="63500" y="177800"/>
                </a:cubicBezTo>
                <a:lnTo>
                  <a:pt x="63500" y="17145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2" name="Text 10"/>
          <p:cNvSpPr/>
          <p:nvPr/>
        </p:nvSpPr>
        <p:spPr>
          <a:xfrm>
            <a:off x="1219200" y="3149600"/>
            <a:ext cx="397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实时共同编辑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63600" y="3556000"/>
            <a:ext cx="4318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多人同时编辑同一文档，变更即时同步并高亮显示，支持最多100人协作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11200" y="4387850"/>
            <a:ext cx="4533900" cy="1295400"/>
          </a:xfrm>
          <a:custGeom>
            <a:avLst/>
            <a:gdLst/>
            <a:ahLst/>
            <a:cxnLst/>
            <a:rect l="l" t="t" r="r" b="b"/>
            <a:pathLst>
              <a:path w="4533900" h="1295400">
                <a:moveTo>
                  <a:pt x="101598" y="0"/>
                </a:moveTo>
                <a:lnTo>
                  <a:pt x="4432302" y="0"/>
                </a:lnTo>
                <a:cubicBezTo>
                  <a:pt x="4488413" y="0"/>
                  <a:pt x="4533900" y="45487"/>
                  <a:pt x="4533900" y="101598"/>
                </a:cubicBezTo>
                <a:lnTo>
                  <a:pt x="4533900" y="1193802"/>
                </a:lnTo>
                <a:cubicBezTo>
                  <a:pt x="4533900" y="1249913"/>
                  <a:pt x="4488413" y="1295400"/>
                  <a:pt x="4432302" y="1295400"/>
                </a:cubicBezTo>
                <a:lnTo>
                  <a:pt x="101598" y="1295400"/>
                </a:lnTo>
                <a:cubicBezTo>
                  <a:pt x="45487" y="1295400"/>
                  <a:pt x="0" y="1249913"/>
                  <a:pt x="0" y="1193802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876300" y="4582585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14300" y="25400"/>
                </a:moveTo>
                <a:cubicBezTo>
                  <a:pt x="156369" y="25400"/>
                  <a:pt x="190500" y="59531"/>
                  <a:pt x="190500" y="101600"/>
                </a:cubicBezTo>
                <a:cubicBezTo>
                  <a:pt x="190500" y="143669"/>
                  <a:pt x="156369" y="177800"/>
                  <a:pt x="114300" y="177800"/>
                </a:cubicBezTo>
                <a:cubicBezTo>
                  <a:pt x="88424" y="177800"/>
                  <a:pt x="65524" y="164902"/>
                  <a:pt x="51753" y="145137"/>
                </a:cubicBezTo>
                <a:cubicBezTo>
                  <a:pt x="47744" y="139383"/>
                  <a:pt x="39807" y="137993"/>
                  <a:pt x="34052" y="142002"/>
                </a:cubicBezTo>
                <a:cubicBezTo>
                  <a:pt x="28297" y="146010"/>
                  <a:pt x="26908" y="153948"/>
                  <a:pt x="30917" y="159703"/>
                </a:cubicBezTo>
                <a:cubicBezTo>
                  <a:pt x="49252" y="185976"/>
                  <a:pt x="79772" y="203200"/>
                  <a:pt x="114300" y="203200"/>
                </a:cubicBezTo>
                <a:cubicBezTo>
                  <a:pt x="170418" y="203200"/>
                  <a:pt x="215900" y="157718"/>
                  <a:pt x="215900" y="101600"/>
                </a:cubicBezTo>
                <a:cubicBezTo>
                  <a:pt x="215900" y="45482"/>
                  <a:pt x="170418" y="0"/>
                  <a:pt x="114300" y="0"/>
                </a:cubicBezTo>
                <a:cubicBezTo>
                  <a:pt x="80288" y="0"/>
                  <a:pt x="50205" y="16708"/>
                  <a:pt x="31750" y="42347"/>
                </a:cubicBezTo>
                <a:lnTo>
                  <a:pt x="31750" y="31750"/>
                </a:lnTo>
                <a:cubicBezTo>
                  <a:pt x="31750" y="24725"/>
                  <a:pt x="26075" y="19050"/>
                  <a:pt x="19050" y="19050"/>
                </a:cubicBezTo>
                <a:cubicBezTo>
                  <a:pt x="12025" y="19050"/>
                  <a:pt x="6350" y="24725"/>
                  <a:pt x="6350" y="31750"/>
                </a:cubicBezTo>
                <a:lnTo>
                  <a:pt x="6350" y="76200"/>
                </a:lnTo>
                <a:cubicBezTo>
                  <a:pt x="6350" y="83225"/>
                  <a:pt x="12025" y="88900"/>
                  <a:pt x="19050" y="88900"/>
                </a:cubicBezTo>
                <a:lnTo>
                  <a:pt x="28813" y="88900"/>
                </a:lnTo>
                <a:cubicBezTo>
                  <a:pt x="29012" y="88900"/>
                  <a:pt x="29210" y="88900"/>
                  <a:pt x="29408" y="88900"/>
                </a:cubicBezTo>
                <a:lnTo>
                  <a:pt x="63540" y="88900"/>
                </a:lnTo>
                <a:cubicBezTo>
                  <a:pt x="70564" y="88900"/>
                  <a:pt x="76240" y="83225"/>
                  <a:pt x="76240" y="76200"/>
                </a:cubicBezTo>
                <a:cubicBezTo>
                  <a:pt x="76240" y="69175"/>
                  <a:pt x="70564" y="63500"/>
                  <a:pt x="63540" y="63500"/>
                </a:cubicBezTo>
                <a:lnTo>
                  <a:pt x="48339" y="63500"/>
                </a:lnTo>
                <a:cubicBezTo>
                  <a:pt x="61476" y="40719"/>
                  <a:pt x="86122" y="25400"/>
                  <a:pt x="114300" y="25400"/>
                </a:cubicBezTo>
                <a:close/>
                <a:moveTo>
                  <a:pt x="123825" y="60325"/>
                </a:moveTo>
                <a:cubicBezTo>
                  <a:pt x="123825" y="55047"/>
                  <a:pt x="119578" y="50800"/>
                  <a:pt x="114300" y="50800"/>
                </a:cubicBezTo>
                <a:cubicBezTo>
                  <a:pt x="109022" y="50800"/>
                  <a:pt x="104775" y="55047"/>
                  <a:pt x="104775" y="60325"/>
                </a:cubicBezTo>
                <a:lnTo>
                  <a:pt x="104775" y="101600"/>
                </a:lnTo>
                <a:cubicBezTo>
                  <a:pt x="104775" y="104140"/>
                  <a:pt x="105767" y="106561"/>
                  <a:pt x="107553" y="108347"/>
                </a:cubicBezTo>
                <a:lnTo>
                  <a:pt x="136128" y="136922"/>
                </a:lnTo>
                <a:cubicBezTo>
                  <a:pt x="139859" y="140652"/>
                  <a:pt x="145891" y="140652"/>
                  <a:pt x="149582" y="136922"/>
                </a:cubicBezTo>
                <a:cubicBezTo>
                  <a:pt x="153273" y="133191"/>
                  <a:pt x="153313" y="127159"/>
                  <a:pt x="149582" y="123468"/>
                </a:cubicBezTo>
                <a:lnTo>
                  <a:pt x="123785" y="97671"/>
                </a:lnTo>
                <a:lnTo>
                  <a:pt x="123785" y="60325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6" name="Text 14"/>
          <p:cNvSpPr/>
          <p:nvPr/>
        </p:nvSpPr>
        <p:spPr>
          <a:xfrm>
            <a:off x="1219200" y="4540250"/>
            <a:ext cx="397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版本历史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63600" y="4946650"/>
            <a:ext cx="4318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回溯、查看或恢复文档的早期版本，支持30天内任意版本恢复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11200" y="5778500"/>
            <a:ext cx="4533900" cy="1295400"/>
          </a:xfrm>
          <a:custGeom>
            <a:avLst/>
            <a:gdLst/>
            <a:ahLst/>
            <a:cxnLst/>
            <a:rect l="l" t="t" r="r" b="b"/>
            <a:pathLst>
              <a:path w="4533900" h="1295400">
                <a:moveTo>
                  <a:pt x="101598" y="0"/>
                </a:moveTo>
                <a:lnTo>
                  <a:pt x="4432302" y="0"/>
                </a:lnTo>
                <a:cubicBezTo>
                  <a:pt x="4488413" y="0"/>
                  <a:pt x="4533900" y="45487"/>
                  <a:pt x="4533900" y="101598"/>
                </a:cubicBezTo>
                <a:lnTo>
                  <a:pt x="4533900" y="1193802"/>
                </a:lnTo>
                <a:cubicBezTo>
                  <a:pt x="4533900" y="1249913"/>
                  <a:pt x="4488413" y="1295400"/>
                  <a:pt x="4432302" y="1295400"/>
                </a:cubicBezTo>
                <a:lnTo>
                  <a:pt x="101598" y="1295400"/>
                </a:lnTo>
                <a:cubicBezTo>
                  <a:pt x="45487" y="1295400"/>
                  <a:pt x="0" y="1249913"/>
                  <a:pt x="0" y="1193802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889000" y="597323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5400"/>
                </a:moveTo>
                <a:cubicBezTo>
                  <a:pt x="59531" y="25400"/>
                  <a:pt x="25400" y="59531"/>
                  <a:pt x="25400" y="101600"/>
                </a:cubicBezTo>
                <a:cubicBezTo>
                  <a:pt x="25400" y="143669"/>
                  <a:pt x="59531" y="177800"/>
                  <a:pt x="101600" y="177800"/>
                </a:cubicBezTo>
                <a:cubicBezTo>
                  <a:pt x="108625" y="177800"/>
                  <a:pt x="114300" y="183475"/>
                  <a:pt x="114300" y="190500"/>
                </a:cubicBezTo>
                <a:cubicBezTo>
                  <a:pt x="114300" y="197525"/>
                  <a:pt x="108625" y="203200"/>
                  <a:pt x="101600" y="203200"/>
                </a:cubicBezTo>
                <a:cubicBezTo>
                  <a:pt x="45482" y="203200"/>
                  <a:pt x="0" y="157718"/>
                  <a:pt x="0" y="101600"/>
                </a:cubicBezTo>
                <a:cubicBezTo>
                  <a:pt x="0" y="45482"/>
                  <a:pt x="45482" y="0"/>
                  <a:pt x="101600" y="0"/>
                </a:cubicBezTo>
                <a:cubicBezTo>
                  <a:pt x="157718" y="0"/>
                  <a:pt x="203200" y="45482"/>
                  <a:pt x="203200" y="101600"/>
                </a:cubicBezTo>
                <a:lnTo>
                  <a:pt x="203200" y="114300"/>
                </a:lnTo>
                <a:cubicBezTo>
                  <a:pt x="203200" y="135334"/>
                  <a:pt x="186134" y="152400"/>
                  <a:pt x="165100" y="152400"/>
                </a:cubicBezTo>
                <a:cubicBezTo>
                  <a:pt x="153472" y="152400"/>
                  <a:pt x="143034" y="147161"/>
                  <a:pt x="136049" y="138946"/>
                </a:cubicBezTo>
                <a:cubicBezTo>
                  <a:pt x="127000" y="147280"/>
                  <a:pt x="114895" y="152400"/>
                  <a:pt x="101600" y="152400"/>
                </a:cubicBezTo>
                <a:cubicBezTo>
                  <a:pt x="73541" y="152400"/>
                  <a:pt x="50800" y="129659"/>
                  <a:pt x="50800" y="101600"/>
                </a:cubicBezTo>
                <a:cubicBezTo>
                  <a:pt x="50800" y="73541"/>
                  <a:pt x="73541" y="50800"/>
                  <a:pt x="101600" y="50800"/>
                </a:cubicBezTo>
                <a:cubicBezTo>
                  <a:pt x="112673" y="50800"/>
                  <a:pt x="122912" y="54332"/>
                  <a:pt x="131247" y="60365"/>
                </a:cubicBezTo>
                <a:cubicBezTo>
                  <a:pt x="133509" y="58380"/>
                  <a:pt x="136446" y="57150"/>
                  <a:pt x="139700" y="57150"/>
                </a:cubicBezTo>
                <a:cubicBezTo>
                  <a:pt x="146725" y="57150"/>
                  <a:pt x="152400" y="62825"/>
                  <a:pt x="152400" y="69850"/>
                </a:cubicBezTo>
                <a:lnTo>
                  <a:pt x="152400" y="114300"/>
                </a:lnTo>
                <a:cubicBezTo>
                  <a:pt x="152400" y="121325"/>
                  <a:pt x="158075" y="127000"/>
                  <a:pt x="165100" y="127000"/>
                </a:cubicBezTo>
                <a:cubicBezTo>
                  <a:pt x="172125" y="127000"/>
                  <a:pt x="177800" y="121325"/>
                  <a:pt x="177800" y="114300"/>
                </a:cubicBezTo>
                <a:lnTo>
                  <a:pt x="177800" y="101600"/>
                </a:lnTo>
                <a:cubicBezTo>
                  <a:pt x="177800" y="59531"/>
                  <a:pt x="143669" y="25400"/>
                  <a:pt x="101600" y="25400"/>
                </a:cubicBezTo>
                <a:close/>
                <a:moveTo>
                  <a:pt x="127000" y="101600"/>
                </a:moveTo>
                <a:cubicBezTo>
                  <a:pt x="127000" y="87581"/>
                  <a:pt x="115619" y="76200"/>
                  <a:pt x="101600" y="76200"/>
                </a:cubicBezTo>
                <a:cubicBezTo>
                  <a:pt x="87581" y="76200"/>
                  <a:pt x="76200" y="87581"/>
                  <a:pt x="76200" y="101600"/>
                </a:cubicBezTo>
                <a:cubicBezTo>
                  <a:pt x="76200" y="115619"/>
                  <a:pt x="87581" y="127000"/>
                  <a:pt x="101600" y="127000"/>
                </a:cubicBezTo>
                <a:cubicBezTo>
                  <a:pt x="115619" y="127000"/>
                  <a:pt x="127000" y="115619"/>
                  <a:pt x="127000" y="10160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0" name="Text 18"/>
          <p:cNvSpPr/>
          <p:nvPr/>
        </p:nvSpPr>
        <p:spPr>
          <a:xfrm>
            <a:off x="1219200" y="5930900"/>
            <a:ext cx="397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评论与@提及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63600" y="6337300"/>
            <a:ext cx="4318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在文档中@同事，对方会收到邮件通知，任务分配更清晰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655733" y="2032000"/>
            <a:ext cx="4940300" cy="5943600"/>
          </a:xfrm>
          <a:custGeom>
            <a:avLst/>
            <a:gdLst/>
            <a:ahLst/>
            <a:cxnLst/>
            <a:rect l="l" t="t" r="r" b="b"/>
            <a:pathLst>
              <a:path w="4940300" h="5943600">
                <a:moveTo>
                  <a:pt x="152408" y="0"/>
                </a:moveTo>
                <a:lnTo>
                  <a:pt x="4787892" y="0"/>
                </a:lnTo>
                <a:cubicBezTo>
                  <a:pt x="4872064" y="0"/>
                  <a:pt x="4940300" y="68236"/>
                  <a:pt x="4940300" y="152408"/>
                </a:cubicBezTo>
                <a:lnTo>
                  <a:pt x="4940300" y="5791192"/>
                </a:lnTo>
                <a:cubicBezTo>
                  <a:pt x="4940300" y="5875364"/>
                  <a:pt x="4872064" y="5943600"/>
                  <a:pt x="4787892" y="5943600"/>
                </a:cubicBezTo>
                <a:lnTo>
                  <a:pt x="152408" y="5943600"/>
                </a:lnTo>
                <a:cubicBezTo>
                  <a:pt x="68236" y="5943600"/>
                  <a:pt x="0" y="5875364"/>
                  <a:pt x="0" y="5791192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5858933" y="2235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24" name="Shape 22"/>
          <p:cNvSpPr/>
          <p:nvPr/>
        </p:nvSpPr>
        <p:spPr>
          <a:xfrm>
            <a:off x="6020858" y="24130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208111" y="47625"/>
                </a:moveTo>
                <a:cubicBezTo>
                  <a:pt x="199876" y="47625"/>
                  <a:pt x="191889" y="49857"/>
                  <a:pt x="184894" y="53925"/>
                </a:cubicBezTo>
                <a:cubicBezTo>
                  <a:pt x="177056" y="45988"/>
                  <a:pt x="167928" y="39340"/>
                  <a:pt x="157857" y="34330"/>
                </a:cubicBezTo>
                <a:cubicBezTo>
                  <a:pt x="171847" y="22423"/>
                  <a:pt x="189657" y="15875"/>
                  <a:pt x="208111" y="15875"/>
                </a:cubicBezTo>
                <a:cubicBezTo>
                  <a:pt x="250974" y="15875"/>
                  <a:pt x="285750" y="50602"/>
                  <a:pt x="285750" y="93514"/>
                </a:cubicBezTo>
                <a:cubicBezTo>
                  <a:pt x="285750" y="114102"/>
                  <a:pt x="277564" y="133846"/>
                  <a:pt x="263029" y="148382"/>
                </a:cubicBezTo>
                <a:lnTo>
                  <a:pt x="227757" y="183654"/>
                </a:lnTo>
                <a:cubicBezTo>
                  <a:pt x="213221" y="198189"/>
                  <a:pt x="193477" y="206375"/>
                  <a:pt x="172889" y="206375"/>
                </a:cubicBezTo>
                <a:cubicBezTo>
                  <a:pt x="130026" y="206375"/>
                  <a:pt x="95250" y="171648"/>
                  <a:pt x="95250" y="128736"/>
                </a:cubicBezTo>
                <a:cubicBezTo>
                  <a:pt x="95250" y="127992"/>
                  <a:pt x="95250" y="127248"/>
                  <a:pt x="95300" y="126504"/>
                </a:cubicBezTo>
                <a:cubicBezTo>
                  <a:pt x="95548" y="117723"/>
                  <a:pt x="102840" y="110827"/>
                  <a:pt x="111621" y="111075"/>
                </a:cubicBezTo>
                <a:cubicBezTo>
                  <a:pt x="120402" y="111323"/>
                  <a:pt x="127298" y="118616"/>
                  <a:pt x="127050" y="127397"/>
                </a:cubicBezTo>
                <a:cubicBezTo>
                  <a:pt x="127050" y="127843"/>
                  <a:pt x="127050" y="128290"/>
                  <a:pt x="127050" y="128687"/>
                </a:cubicBezTo>
                <a:cubicBezTo>
                  <a:pt x="127050" y="154037"/>
                  <a:pt x="147588" y="174575"/>
                  <a:pt x="172938" y="174575"/>
                </a:cubicBezTo>
                <a:cubicBezTo>
                  <a:pt x="185093" y="174575"/>
                  <a:pt x="196751" y="169763"/>
                  <a:pt x="205383" y="161131"/>
                </a:cubicBezTo>
                <a:lnTo>
                  <a:pt x="240655" y="125859"/>
                </a:lnTo>
                <a:cubicBezTo>
                  <a:pt x="249237" y="117277"/>
                  <a:pt x="254099" y="105569"/>
                  <a:pt x="254099" y="93414"/>
                </a:cubicBezTo>
                <a:cubicBezTo>
                  <a:pt x="254099" y="68064"/>
                  <a:pt x="233561" y="47526"/>
                  <a:pt x="208211" y="47526"/>
                </a:cubicBezTo>
                <a:close/>
                <a:moveTo>
                  <a:pt x="136525" y="85973"/>
                </a:moveTo>
                <a:cubicBezTo>
                  <a:pt x="135582" y="85576"/>
                  <a:pt x="134640" y="85030"/>
                  <a:pt x="133796" y="84435"/>
                </a:cubicBezTo>
                <a:cubicBezTo>
                  <a:pt x="127546" y="81211"/>
                  <a:pt x="120402" y="79375"/>
                  <a:pt x="112911" y="79375"/>
                </a:cubicBezTo>
                <a:cubicBezTo>
                  <a:pt x="100757" y="79375"/>
                  <a:pt x="89098" y="84187"/>
                  <a:pt x="80466" y="92819"/>
                </a:cubicBezTo>
                <a:lnTo>
                  <a:pt x="45194" y="128091"/>
                </a:lnTo>
                <a:cubicBezTo>
                  <a:pt x="36612" y="136674"/>
                  <a:pt x="31750" y="148382"/>
                  <a:pt x="31750" y="160536"/>
                </a:cubicBezTo>
                <a:cubicBezTo>
                  <a:pt x="31750" y="185886"/>
                  <a:pt x="52288" y="206425"/>
                  <a:pt x="77639" y="206425"/>
                </a:cubicBezTo>
                <a:cubicBezTo>
                  <a:pt x="85824" y="206425"/>
                  <a:pt x="93811" y="204242"/>
                  <a:pt x="100806" y="200174"/>
                </a:cubicBezTo>
                <a:cubicBezTo>
                  <a:pt x="108645" y="208111"/>
                  <a:pt x="117773" y="214759"/>
                  <a:pt x="127893" y="219770"/>
                </a:cubicBezTo>
                <a:cubicBezTo>
                  <a:pt x="113903" y="231626"/>
                  <a:pt x="96143" y="238224"/>
                  <a:pt x="77639" y="238224"/>
                </a:cubicBezTo>
                <a:cubicBezTo>
                  <a:pt x="34776" y="238224"/>
                  <a:pt x="0" y="203498"/>
                  <a:pt x="0" y="160586"/>
                </a:cubicBezTo>
                <a:cubicBezTo>
                  <a:pt x="0" y="139998"/>
                  <a:pt x="8186" y="120253"/>
                  <a:pt x="22721" y="105718"/>
                </a:cubicBezTo>
                <a:lnTo>
                  <a:pt x="57993" y="70445"/>
                </a:lnTo>
                <a:cubicBezTo>
                  <a:pt x="72529" y="55910"/>
                  <a:pt x="92273" y="47724"/>
                  <a:pt x="112861" y="47724"/>
                </a:cubicBezTo>
                <a:cubicBezTo>
                  <a:pt x="155823" y="47724"/>
                  <a:pt x="190500" y="82748"/>
                  <a:pt x="190500" y="125561"/>
                </a:cubicBezTo>
                <a:cubicBezTo>
                  <a:pt x="190500" y="126206"/>
                  <a:pt x="190500" y="126851"/>
                  <a:pt x="190500" y="127496"/>
                </a:cubicBezTo>
                <a:cubicBezTo>
                  <a:pt x="190302" y="136277"/>
                  <a:pt x="183009" y="143173"/>
                  <a:pt x="174228" y="142974"/>
                </a:cubicBezTo>
                <a:cubicBezTo>
                  <a:pt x="165447" y="142776"/>
                  <a:pt x="158552" y="135483"/>
                  <a:pt x="158750" y="126702"/>
                </a:cubicBezTo>
                <a:cubicBezTo>
                  <a:pt x="158750" y="126305"/>
                  <a:pt x="158750" y="125958"/>
                  <a:pt x="158750" y="125561"/>
                </a:cubicBezTo>
                <a:cubicBezTo>
                  <a:pt x="158750" y="108843"/>
                  <a:pt x="149820" y="94159"/>
                  <a:pt x="136525" y="86072"/>
                </a:cubicBez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25" name="Text 23"/>
          <p:cNvSpPr/>
          <p:nvPr/>
        </p:nvSpPr>
        <p:spPr>
          <a:xfrm>
            <a:off x="6620934" y="2362200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跨组件整合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858933" y="2997200"/>
            <a:ext cx="4533900" cy="1625600"/>
          </a:xfrm>
          <a:custGeom>
            <a:avLst/>
            <a:gdLst/>
            <a:ahLst/>
            <a:cxnLst/>
            <a:rect l="l" t="t" r="r" b="b"/>
            <a:pathLst>
              <a:path w="4533900" h="1625600">
                <a:moveTo>
                  <a:pt x="101600" y="0"/>
                </a:moveTo>
                <a:lnTo>
                  <a:pt x="4432300" y="0"/>
                </a:lnTo>
                <a:cubicBezTo>
                  <a:pt x="4488375" y="0"/>
                  <a:pt x="4533900" y="45525"/>
                  <a:pt x="4533900" y="101600"/>
                </a:cubicBezTo>
                <a:lnTo>
                  <a:pt x="4533900" y="1524000"/>
                </a:lnTo>
                <a:cubicBezTo>
                  <a:pt x="4533900" y="1580075"/>
                  <a:pt x="4488375" y="1625600"/>
                  <a:pt x="44323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6057371" y="31496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0" y="14288"/>
                </a:moveTo>
                <a:lnTo>
                  <a:pt x="95816" y="14288"/>
                </a:lnTo>
                <a:lnTo>
                  <a:pt x="95816" y="110103"/>
                </a:lnTo>
                <a:lnTo>
                  <a:pt x="0" y="110103"/>
                </a:lnTo>
                <a:lnTo>
                  <a:pt x="0" y="14288"/>
                </a:lnTo>
                <a:close/>
                <a:moveTo>
                  <a:pt x="104209" y="14288"/>
                </a:moveTo>
                <a:lnTo>
                  <a:pt x="200025" y="14288"/>
                </a:lnTo>
                <a:lnTo>
                  <a:pt x="200025" y="110103"/>
                </a:lnTo>
                <a:lnTo>
                  <a:pt x="104209" y="110103"/>
                </a:lnTo>
                <a:lnTo>
                  <a:pt x="104209" y="14288"/>
                </a:lnTo>
                <a:close/>
                <a:moveTo>
                  <a:pt x="0" y="118497"/>
                </a:moveTo>
                <a:lnTo>
                  <a:pt x="95816" y="118497"/>
                </a:lnTo>
                <a:lnTo>
                  <a:pt x="95816" y="214313"/>
                </a:lnTo>
                <a:lnTo>
                  <a:pt x="0" y="214313"/>
                </a:lnTo>
                <a:lnTo>
                  <a:pt x="0" y="118497"/>
                </a:lnTo>
                <a:close/>
                <a:moveTo>
                  <a:pt x="104209" y="118497"/>
                </a:moveTo>
                <a:lnTo>
                  <a:pt x="200025" y="118497"/>
                </a:lnTo>
                <a:lnTo>
                  <a:pt x="200025" y="214313"/>
                </a:lnTo>
                <a:lnTo>
                  <a:pt x="104209" y="214313"/>
                </a:lnTo>
                <a:lnTo>
                  <a:pt x="104209" y="118497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8" name="Shape 26"/>
          <p:cNvSpPr/>
          <p:nvPr/>
        </p:nvSpPr>
        <p:spPr>
          <a:xfrm>
            <a:off x="6424083" y="31623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9469" y="110569"/>
                </a:moveTo>
                <a:cubicBezTo>
                  <a:pt x="204430" y="105608"/>
                  <a:pt x="204430" y="97552"/>
                  <a:pt x="199469" y="92591"/>
                </a:cubicBezTo>
                <a:lnTo>
                  <a:pt x="135969" y="29091"/>
                </a:lnTo>
                <a:cubicBezTo>
                  <a:pt x="131008" y="24130"/>
                  <a:pt x="122952" y="24130"/>
                  <a:pt x="117991" y="29091"/>
                </a:cubicBezTo>
                <a:cubicBezTo>
                  <a:pt x="113030" y="34052"/>
                  <a:pt x="113030" y="42108"/>
                  <a:pt x="117991" y="47069"/>
                </a:cubicBezTo>
                <a:lnTo>
                  <a:pt x="159822" y="88900"/>
                </a:lnTo>
                <a:lnTo>
                  <a:pt x="12700" y="88900"/>
                </a:lnTo>
                <a:cubicBezTo>
                  <a:pt x="5675" y="88900"/>
                  <a:pt x="0" y="94575"/>
                  <a:pt x="0" y="101600"/>
                </a:cubicBezTo>
                <a:cubicBezTo>
                  <a:pt x="0" y="108625"/>
                  <a:pt x="5675" y="114300"/>
                  <a:pt x="12700" y="114300"/>
                </a:cubicBezTo>
                <a:lnTo>
                  <a:pt x="159822" y="114300"/>
                </a:lnTo>
                <a:lnTo>
                  <a:pt x="117991" y="156131"/>
                </a:lnTo>
                <a:cubicBezTo>
                  <a:pt x="113030" y="161092"/>
                  <a:pt x="113030" y="169148"/>
                  <a:pt x="117991" y="174109"/>
                </a:cubicBezTo>
                <a:cubicBezTo>
                  <a:pt x="122952" y="179070"/>
                  <a:pt x="131008" y="179070"/>
                  <a:pt x="135969" y="174109"/>
                </a:cubicBezTo>
                <a:lnTo>
                  <a:pt x="199469" y="110609"/>
                </a:lnTo>
                <a:close/>
              </a:path>
            </a:pathLst>
          </a:custGeom>
          <a:solidFill>
            <a:srgbClr val="8E9B9F"/>
          </a:solidFill>
          <a:ln/>
        </p:spPr>
      </p:sp>
      <p:sp>
        <p:nvSpPr>
          <p:cNvPr id="29" name="Shape 27"/>
          <p:cNvSpPr/>
          <p:nvPr/>
        </p:nvSpPr>
        <p:spPr>
          <a:xfrm>
            <a:off x="6800321" y="31496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14300" y="71438"/>
                </a:moveTo>
                <a:lnTo>
                  <a:pt x="114300" y="114300"/>
                </a:lnTo>
                <a:lnTo>
                  <a:pt x="171450" y="114300"/>
                </a:lnTo>
                <a:lnTo>
                  <a:pt x="171450" y="71438"/>
                </a:lnTo>
                <a:lnTo>
                  <a:pt x="114300" y="71438"/>
                </a:lnTo>
                <a:close/>
                <a:moveTo>
                  <a:pt x="85725" y="71438"/>
                </a:moveTo>
                <a:lnTo>
                  <a:pt x="28575" y="71438"/>
                </a:lnTo>
                <a:lnTo>
                  <a:pt x="28575" y="114300"/>
                </a:lnTo>
                <a:lnTo>
                  <a:pt x="85725" y="114300"/>
                </a:lnTo>
                <a:lnTo>
                  <a:pt x="85725" y="71438"/>
                </a:lnTo>
                <a:close/>
                <a:moveTo>
                  <a:pt x="0" y="142875"/>
                </a:moveTo>
                <a:lnTo>
                  <a:pt x="0" y="42863"/>
                </a:lnTo>
                <a:cubicBezTo>
                  <a:pt x="0" y="27102"/>
                  <a:pt x="12814" y="14288"/>
                  <a:pt x="28575" y="14288"/>
                </a:cubicBezTo>
                <a:lnTo>
                  <a:pt x="171450" y="14288"/>
                </a:lnTo>
                <a:cubicBezTo>
                  <a:pt x="187211" y="14288"/>
                  <a:pt x="200025" y="27102"/>
                  <a:pt x="200025" y="42863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142875"/>
                </a:lnTo>
                <a:close/>
                <a:moveTo>
                  <a:pt x="171450" y="142875"/>
                </a:moveTo>
                <a:lnTo>
                  <a:pt x="114300" y="142875"/>
                </a:lnTo>
                <a:lnTo>
                  <a:pt x="114300" y="185738"/>
                </a:lnTo>
                <a:lnTo>
                  <a:pt x="171450" y="185738"/>
                </a:lnTo>
                <a:lnTo>
                  <a:pt x="171450" y="142875"/>
                </a:lnTo>
                <a:close/>
                <a:moveTo>
                  <a:pt x="85725" y="185738"/>
                </a:moveTo>
                <a:lnTo>
                  <a:pt x="85725" y="142875"/>
                </a:lnTo>
                <a:lnTo>
                  <a:pt x="28575" y="142875"/>
                </a:lnTo>
                <a:lnTo>
                  <a:pt x="28575" y="185738"/>
                </a:lnTo>
                <a:lnTo>
                  <a:pt x="85725" y="185738"/>
                </a:ln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30" name="Text 28"/>
          <p:cNvSpPr/>
          <p:nvPr/>
        </p:nvSpPr>
        <p:spPr>
          <a:xfrm>
            <a:off x="6011333" y="3479800"/>
            <a:ext cx="433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Word与Excel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011333" y="3886200"/>
            <a:ext cx="4318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在Word中嵌入可更新的Excel图表，源数据更新后一键刷新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858933" y="4718050"/>
            <a:ext cx="4533900" cy="1625600"/>
          </a:xfrm>
          <a:custGeom>
            <a:avLst/>
            <a:gdLst/>
            <a:ahLst/>
            <a:cxnLst/>
            <a:rect l="l" t="t" r="r" b="b"/>
            <a:pathLst>
              <a:path w="4533900" h="1625600">
                <a:moveTo>
                  <a:pt x="101600" y="0"/>
                </a:moveTo>
                <a:lnTo>
                  <a:pt x="4432300" y="0"/>
                </a:lnTo>
                <a:cubicBezTo>
                  <a:pt x="4488375" y="0"/>
                  <a:pt x="4533900" y="45525"/>
                  <a:pt x="4533900" y="101600"/>
                </a:cubicBezTo>
                <a:lnTo>
                  <a:pt x="4533900" y="1524000"/>
                </a:lnTo>
                <a:cubicBezTo>
                  <a:pt x="4533900" y="1580075"/>
                  <a:pt x="4488375" y="1625600"/>
                  <a:pt x="44323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6057371" y="48704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14300" y="71438"/>
                </a:moveTo>
                <a:lnTo>
                  <a:pt x="114300" y="114300"/>
                </a:lnTo>
                <a:lnTo>
                  <a:pt x="171450" y="114300"/>
                </a:lnTo>
                <a:lnTo>
                  <a:pt x="171450" y="71438"/>
                </a:lnTo>
                <a:lnTo>
                  <a:pt x="114300" y="71438"/>
                </a:lnTo>
                <a:close/>
                <a:moveTo>
                  <a:pt x="85725" y="71438"/>
                </a:moveTo>
                <a:lnTo>
                  <a:pt x="28575" y="71438"/>
                </a:lnTo>
                <a:lnTo>
                  <a:pt x="28575" y="114300"/>
                </a:lnTo>
                <a:lnTo>
                  <a:pt x="85725" y="114300"/>
                </a:lnTo>
                <a:lnTo>
                  <a:pt x="85725" y="71438"/>
                </a:lnTo>
                <a:close/>
                <a:moveTo>
                  <a:pt x="0" y="142875"/>
                </a:moveTo>
                <a:lnTo>
                  <a:pt x="0" y="42863"/>
                </a:lnTo>
                <a:cubicBezTo>
                  <a:pt x="0" y="27102"/>
                  <a:pt x="12814" y="14288"/>
                  <a:pt x="28575" y="14288"/>
                </a:cubicBezTo>
                <a:lnTo>
                  <a:pt x="171450" y="14288"/>
                </a:lnTo>
                <a:cubicBezTo>
                  <a:pt x="187211" y="14288"/>
                  <a:pt x="200025" y="27102"/>
                  <a:pt x="200025" y="42863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142875"/>
                </a:lnTo>
                <a:close/>
                <a:moveTo>
                  <a:pt x="171450" y="142875"/>
                </a:moveTo>
                <a:lnTo>
                  <a:pt x="114300" y="142875"/>
                </a:lnTo>
                <a:lnTo>
                  <a:pt x="114300" y="185738"/>
                </a:lnTo>
                <a:lnTo>
                  <a:pt x="171450" y="185738"/>
                </a:lnTo>
                <a:lnTo>
                  <a:pt x="171450" y="142875"/>
                </a:lnTo>
                <a:close/>
                <a:moveTo>
                  <a:pt x="85725" y="185738"/>
                </a:moveTo>
                <a:lnTo>
                  <a:pt x="85725" y="142875"/>
                </a:lnTo>
                <a:lnTo>
                  <a:pt x="28575" y="142875"/>
                </a:lnTo>
                <a:lnTo>
                  <a:pt x="28575" y="185738"/>
                </a:lnTo>
                <a:lnTo>
                  <a:pt x="85725" y="185738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4" name="Shape 32"/>
          <p:cNvSpPr/>
          <p:nvPr/>
        </p:nvSpPr>
        <p:spPr>
          <a:xfrm>
            <a:off x="6424083" y="488315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9469" y="110569"/>
                </a:moveTo>
                <a:cubicBezTo>
                  <a:pt x="204430" y="105608"/>
                  <a:pt x="204430" y="97552"/>
                  <a:pt x="199469" y="92591"/>
                </a:cubicBezTo>
                <a:lnTo>
                  <a:pt x="135969" y="29091"/>
                </a:lnTo>
                <a:cubicBezTo>
                  <a:pt x="131008" y="24130"/>
                  <a:pt x="122952" y="24130"/>
                  <a:pt x="117991" y="29091"/>
                </a:cubicBezTo>
                <a:cubicBezTo>
                  <a:pt x="113030" y="34052"/>
                  <a:pt x="113030" y="42108"/>
                  <a:pt x="117991" y="47069"/>
                </a:cubicBezTo>
                <a:lnTo>
                  <a:pt x="159822" y="88900"/>
                </a:lnTo>
                <a:lnTo>
                  <a:pt x="12700" y="88900"/>
                </a:lnTo>
                <a:cubicBezTo>
                  <a:pt x="5675" y="88900"/>
                  <a:pt x="0" y="94575"/>
                  <a:pt x="0" y="101600"/>
                </a:cubicBezTo>
                <a:cubicBezTo>
                  <a:pt x="0" y="108625"/>
                  <a:pt x="5675" y="114300"/>
                  <a:pt x="12700" y="114300"/>
                </a:cubicBezTo>
                <a:lnTo>
                  <a:pt x="159822" y="114300"/>
                </a:lnTo>
                <a:lnTo>
                  <a:pt x="117991" y="156131"/>
                </a:lnTo>
                <a:cubicBezTo>
                  <a:pt x="113030" y="161092"/>
                  <a:pt x="113030" y="169148"/>
                  <a:pt x="117991" y="174109"/>
                </a:cubicBezTo>
                <a:cubicBezTo>
                  <a:pt x="122952" y="179070"/>
                  <a:pt x="131008" y="179070"/>
                  <a:pt x="135969" y="174109"/>
                </a:cubicBezTo>
                <a:lnTo>
                  <a:pt x="199469" y="110609"/>
                </a:lnTo>
                <a:close/>
              </a:path>
            </a:pathLst>
          </a:custGeom>
          <a:solidFill>
            <a:srgbClr val="8E9B9F"/>
          </a:solidFill>
          <a:ln/>
        </p:spPr>
      </p:sp>
      <p:sp>
        <p:nvSpPr>
          <p:cNvPr id="35" name="Shape 33"/>
          <p:cNvSpPr/>
          <p:nvPr/>
        </p:nvSpPr>
        <p:spPr>
          <a:xfrm>
            <a:off x="6786034" y="48704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9423" y="102022"/>
                </a:moveTo>
                <a:cubicBezTo>
                  <a:pt x="35362" y="60499"/>
                  <a:pt x="71125" y="28575"/>
                  <a:pt x="114300" y="28575"/>
                </a:cubicBezTo>
                <a:cubicBezTo>
                  <a:pt x="137964" y="28575"/>
                  <a:pt x="159395" y="38174"/>
                  <a:pt x="174933" y="53667"/>
                </a:cubicBezTo>
                <a:cubicBezTo>
                  <a:pt x="175022" y="53757"/>
                  <a:pt x="175111" y="53846"/>
                  <a:pt x="175200" y="53935"/>
                </a:cubicBezTo>
                <a:lnTo>
                  <a:pt x="178594" y="57150"/>
                </a:lnTo>
                <a:lnTo>
                  <a:pt x="157207" y="57150"/>
                </a:lnTo>
                <a:cubicBezTo>
                  <a:pt x="149304" y="57150"/>
                  <a:pt x="142920" y="63535"/>
                  <a:pt x="142920" y="71438"/>
                </a:cubicBezTo>
                <a:cubicBezTo>
                  <a:pt x="142920" y="79340"/>
                  <a:pt x="149304" y="85725"/>
                  <a:pt x="157207" y="85725"/>
                </a:cubicBezTo>
                <a:lnTo>
                  <a:pt x="214357" y="85725"/>
                </a:lnTo>
                <a:cubicBezTo>
                  <a:pt x="222260" y="85725"/>
                  <a:pt x="228645" y="79340"/>
                  <a:pt x="228645" y="71438"/>
                </a:cubicBezTo>
                <a:lnTo>
                  <a:pt x="228645" y="14288"/>
                </a:lnTo>
                <a:cubicBezTo>
                  <a:pt x="228645" y="6385"/>
                  <a:pt x="222260" y="0"/>
                  <a:pt x="214357" y="0"/>
                </a:cubicBezTo>
                <a:cubicBezTo>
                  <a:pt x="206454" y="0"/>
                  <a:pt x="200070" y="6385"/>
                  <a:pt x="200070" y="14288"/>
                </a:cubicBezTo>
                <a:lnTo>
                  <a:pt x="200070" y="38130"/>
                </a:lnTo>
                <a:lnTo>
                  <a:pt x="195024" y="33352"/>
                </a:lnTo>
                <a:cubicBezTo>
                  <a:pt x="174352" y="12769"/>
                  <a:pt x="145777" y="0"/>
                  <a:pt x="114300" y="0"/>
                </a:cubicBezTo>
                <a:cubicBezTo>
                  <a:pt x="56704" y="0"/>
                  <a:pt x="9064" y="42595"/>
                  <a:pt x="1161" y="98003"/>
                </a:cubicBezTo>
                <a:cubicBezTo>
                  <a:pt x="45" y="105817"/>
                  <a:pt x="5447" y="113050"/>
                  <a:pt x="13261" y="114166"/>
                </a:cubicBezTo>
                <a:cubicBezTo>
                  <a:pt x="21074" y="115282"/>
                  <a:pt x="28307" y="109835"/>
                  <a:pt x="29423" y="102066"/>
                </a:cubicBezTo>
                <a:close/>
                <a:moveTo>
                  <a:pt x="227439" y="130597"/>
                </a:moveTo>
                <a:cubicBezTo>
                  <a:pt x="228555" y="122783"/>
                  <a:pt x="223108" y="115550"/>
                  <a:pt x="215339" y="114434"/>
                </a:cubicBezTo>
                <a:cubicBezTo>
                  <a:pt x="207571" y="113318"/>
                  <a:pt x="200293" y="118765"/>
                  <a:pt x="199177" y="126534"/>
                </a:cubicBezTo>
                <a:cubicBezTo>
                  <a:pt x="193238" y="168057"/>
                  <a:pt x="157475" y="199980"/>
                  <a:pt x="114300" y="199980"/>
                </a:cubicBezTo>
                <a:cubicBezTo>
                  <a:pt x="90636" y="199980"/>
                  <a:pt x="69205" y="190381"/>
                  <a:pt x="53667" y="174888"/>
                </a:cubicBezTo>
                <a:cubicBezTo>
                  <a:pt x="53578" y="174799"/>
                  <a:pt x="53489" y="174709"/>
                  <a:pt x="53400" y="174620"/>
                </a:cubicBezTo>
                <a:lnTo>
                  <a:pt x="50006" y="171405"/>
                </a:lnTo>
                <a:lnTo>
                  <a:pt x="71393" y="171405"/>
                </a:lnTo>
                <a:cubicBezTo>
                  <a:pt x="79296" y="171405"/>
                  <a:pt x="85680" y="165021"/>
                  <a:pt x="85680" y="157118"/>
                </a:cubicBezTo>
                <a:cubicBezTo>
                  <a:pt x="85680" y="149215"/>
                  <a:pt x="79296" y="142830"/>
                  <a:pt x="71393" y="142830"/>
                </a:cubicBezTo>
                <a:lnTo>
                  <a:pt x="14288" y="142875"/>
                </a:lnTo>
                <a:cubicBezTo>
                  <a:pt x="10492" y="142875"/>
                  <a:pt x="6831" y="144393"/>
                  <a:pt x="4152" y="147117"/>
                </a:cubicBezTo>
                <a:cubicBezTo>
                  <a:pt x="1473" y="149840"/>
                  <a:pt x="-45" y="153457"/>
                  <a:pt x="0" y="157296"/>
                </a:cubicBezTo>
                <a:lnTo>
                  <a:pt x="446" y="214000"/>
                </a:lnTo>
                <a:cubicBezTo>
                  <a:pt x="491" y="221903"/>
                  <a:pt x="6965" y="228243"/>
                  <a:pt x="14868" y="228154"/>
                </a:cubicBezTo>
                <a:cubicBezTo>
                  <a:pt x="22771" y="228064"/>
                  <a:pt x="29111" y="221635"/>
                  <a:pt x="29021" y="213732"/>
                </a:cubicBezTo>
                <a:lnTo>
                  <a:pt x="28843" y="190738"/>
                </a:lnTo>
                <a:lnTo>
                  <a:pt x="33620" y="195248"/>
                </a:lnTo>
                <a:cubicBezTo>
                  <a:pt x="54293" y="215831"/>
                  <a:pt x="82823" y="228600"/>
                  <a:pt x="114300" y="228600"/>
                </a:cubicBezTo>
                <a:cubicBezTo>
                  <a:pt x="171896" y="228600"/>
                  <a:pt x="219536" y="186005"/>
                  <a:pt x="227439" y="130597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36" name="Text 34"/>
          <p:cNvSpPr/>
          <p:nvPr/>
        </p:nvSpPr>
        <p:spPr>
          <a:xfrm>
            <a:off x="6011333" y="5200650"/>
            <a:ext cx="433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Excel与PowerPoint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011333" y="5607050"/>
            <a:ext cx="4318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将Excel表格或图表链接到PPT，源数据更新后一键刷新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858933" y="6438900"/>
            <a:ext cx="4533900" cy="1333500"/>
          </a:xfrm>
          <a:custGeom>
            <a:avLst/>
            <a:gdLst/>
            <a:ahLst/>
            <a:cxnLst/>
            <a:rect l="l" t="t" r="r" b="b"/>
            <a:pathLst>
              <a:path w="4533900" h="1333500">
                <a:moveTo>
                  <a:pt x="101599" y="0"/>
                </a:moveTo>
                <a:lnTo>
                  <a:pt x="4432301" y="0"/>
                </a:lnTo>
                <a:cubicBezTo>
                  <a:pt x="4488412" y="0"/>
                  <a:pt x="4533900" y="45488"/>
                  <a:pt x="4533900" y="101599"/>
                </a:cubicBezTo>
                <a:lnTo>
                  <a:pt x="4533900" y="1231901"/>
                </a:lnTo>
                <a:cubicBezTo>
                  <a:pt x="4533900" y="1288012"/>
                  <a:pt x="4488412" y="1333500"/>
                  <a:pt x="4432301" y="1333500"/>
                </a:cubicBezTo>
                <a:lnTo>
                  <a:pt x="101599" y="1333500"/>
                </a:lnTo>
                <a:cubicBezTo>
                  <a:pt x="45488" y="1333500"/>
                  <a:pt x="0" y="1288012"/>
                  <a:pt x="0" y="1231901"/>
                </a:cubicBezTo>
                <a:lnTo>
                  <a:pt x="0" y="101599"/>
                </a:lnTo>
                <a:cubicBezTo>
                  <a:pt x="0" y="45488"/>
                  <a:pt x="45488" y="0"/>
                  <a:pt x="101599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043083" y="65913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1" y="28575"/>
                </a:moveTo>
                <a:cubicBezTo>
                  <a:pt x="9599" y="28575"/>
                  <a:pt x="0" y="38174"/>
                  <a:pt x="0" y="50006"/>
                </a:cubicBezTo>
                <a:cubicBezTo>
                  <a:pt x="0" y="56748"/>
                  <a:pt x="3170" y="63088"/>
                  <a:pt x="8573" y="67151"/>
                </a:cubicBezTo>
                <a:lnTo>
                  <a:pt x="101441" y="136803"/>
                </a:lnTo>
                <a:cubicBezTo>
                  <a:pt x="109076" y="142518"/>
                  <a:pt x="119524" y="142518"/>
                  <a:pt x="127159" y="136803"/>
                </a:cubicBezTo>
                <a:lnTo>
                  <a:pt x="220028" y="67151"/>
                </a:lnTo>
                <a:cubicBezTo>
                  <a:pt x="225430" y="63088"/>
                  <a:pt x="228600" y="56748"/>
                  <a:pt x="228600" y="50006"/>
                </a:cubicBezTo>
                <a:cubicBezTo>
                  <a:pt x="228600" y="38174"/>
                  <a:pt x="219001" y="28575"/>
                  <a:pt x="207169" y="28575"/>
                </a:cubicBezTo>
                <a:lnTo>
                  <a:pt x="21431" y="28575"/>
                </a:lnTo>
                <a:close/>
                <a:moveTo>
                  <a:pt x="0" y="87511"/>
                </a:moveTo>
                <a:lnTo>
                  <a:pt x="0" y="171450"/>
                </a:lnTo>
                <a:cubicBezTo>
                  <a:pt x="0" y="187211"/>
                  <a:pt x="12814" y="200025"/>
                  <a:pt x="28575" y="200025"/>
                </a:cubicBezTo>
                <a:lnTo>
                  <a:pt x="200025" y="200025"/>
                </a:lnTo>
                <a:cubicBezTo>
                  <a:pt x="215786" y="200025"/>
                  <a:pt x="228600" y="187211"/>
                  <a:pt x="228600" y="171450"/>
                </a:cubicBezTo>
                <a:lnTo>
                  <a:pt x="228600" y="87511"/>
                </a:lnTo>
                <a:lnTo>
                  <a:pt x="140018" y="153948"/>
                </a:lnTo>
                <a:cubicBezTo>
                  <a:pt x="124792" y="165378"/>
                  <a:pt x="103808" y="165378"/>
                  <a:pt x="88583" y="153948"/>
                </a:cubicBezTo>
                <a:lnTo>
                  <a:pt x="0" y="87511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0" name="Shape 38"/>
          <p:cNvSpPr/>
          <p:nvPr/>
        </p:nvSpPr>
        <p:spPr>
          <a:xfrm>
            <a:off x="6424083" y="6604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9469" y="110569"/>
                </a:moveTo>
                <a:cubicBezTo>
                  <a:pt x="204430" y="105608"/>
                  <a:pt x="204430" y="97552"/>
                  <a:pt x="199469" y="92591"/>
                </a:cubicBezTo>
                <a:lnTo>
                  <a:pt x="135969" y="29091"/>
                </a:lnTo>
                <a:cubicBezTo>
                  <a:pt x="131008" y="24130"/>
                  <a:pt x="122952" y="24130"/>
                  <a:pt x="117991" y="29091"/>
                </a:cubicBezTo>
                <a:cubicBezTo>
                  <a:pt x="113030" y="34052"/>
                  <a:pt x="113030" y="42108"/>
                  <a:pt x="117991" y="47069"/>
                </a:cubicBezTo>
                <a:lnTo>
                  <a:pt x="159822" y="88900"/>
                </a:lnTo>
                <a:lnTo>
                  <a:pt x="12700" y="88900"/>
                </a:lnTo>
                <a:cubicBezTo>
                  <a:pt x="5675" y="88900"/>
                  <a:pt x="0" y="94575"/>
                  <a:pt x="0" y="101600"/>
                </a:cubicBezTo>
                <a:cubicBezTo>
                  <a:pt x="0" y="108625"/>
                  <a:pt x="5675" y="114300"/>
                  <a:pt x="12700" y="114300"/>
                </a:cubicBezTo>
                <a:lnTo>
                  <a:pt x="159822" y="114300"/>
                </a:lnTo>
                <a:lnTo>
                  <a:pt x="117991" y="156131"/>
                </a:lnTo>
                <a:cubicBezTo>
                  <a:pt x="113030" y="161092"/>
                  <a:pt x="113030" y="169148"/>
                  <a:pt x="117991" y="174109"/>
                </a:cubicBezTo>
                <a:cubicBezTo>
                  <a:pt x="122952" y="179070"/>
                  <a:pt x="131008" y="179070"/>
                  <a:pt x="135969" y="174109"/>
                </a:cubicBezTo>
                <a:lnTo>
                  <a:pt x="199469" y="110609"/>
                </a:lnTo>
                <a:close/>
              </a:path>
            </a:pathLst>
          </a:custGeom>
          <a:solidFill>
            <a:srgbClr val="8E9B9F"/>
          </a:solidFill>
          <a:ln/>
        </p:spPr>
      </p:sp>
      <p:sp>
        <p:nvSpPr>
          <p:cNvPr id="41" name="Shape 39"/>
          <p:cNvSpPr/>
          <p:nvPr/>
        </p:nvSpPr>
        <p:spPr>
          <a:xfrm>
            <a:off x="6800321" y="65913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57150" y="0"/>
                </a:moveTo>
                <a:cubicBezTo>
                  <a:pt x="49247" y="0"/>
                  <a:pt x="42863" y="6385"/>
                  <a:pt x="42863" y="14288"/>
                </a:cubicBezTo>
                <a:lnTo>
                  <a:pt x="42863" y="28575"/>
                </a:lnTo>
                <a:lnTo>
                  <a:pt x="28575" y="28575"/>
                </a:lnTo>
                <a:cubicBezTo>
                  <a:pt x="12814" y="28575"/>
                  <a:pt x="0" y="41389"/>
                  <a:pt x="0" y="57150"/>
                </a:cubicBezTo>
                <a:lnTo>
                  <a:pt x="0" y="78581"/>
                </a:lnTo>
                <a:lnTo>
                  <a:pt x="200025" y="78581"/>
                </a:lnTo>
                <a:lnTo>
                  <a:pt x="200025" y="57150"/>
                </a:lnTo>
                <a:cubicBezTo>
                  <a:pt x="200025" y="41389"/>
                  <a:pt x="187211" y="28575"/>
                  <a:pt x="171450" y="28575"/>
                </a:cubicBezTo>
                <a:lnTo>
                  <a:pt x="157163" y="28575"/>
                </a:lnTo>
                <a:lnTo>
                  <a:pt x="157163" y="14288"/>
                </a:lnTo>
                <a:cubicBezTo>
                  <a:pt x="157163" y="6385"/>
                  <a:pt x="150778" y="0"/>
                  <a:pt x="142875" y="0"/>
                </a:cubicBezTo>
                <a:cubicBezTo>
                  <a:pt x="134972" y="0"/>
                  <a:pt x="128588" y="6385"/>
                  <a:pt x="128588" y="14288"/>
                </a:cubicBezTo>
                <a:lnTo>
                  <a:pt x="128588" y="28575"/>
                </a:lnTo>
                <a:lnTo>
                  <a:pt x="71438" y="28575"/>
                </a:lnTo>
                <a:lnTo>
                  <a:pt x="71438" y="14288"/>
                </a:lnTo>
                <a:cubicBezTo>
                  <a:pt x="71438" y="6385"/>
                  <a:pt x="65053" y="0"/>
                  <a:pt x="57150" y="0"/>
                </a:cubicBezTo>
                <a:close/>
                <a:moveTo>
                  <a:pt x="0" y="100013"/>
                </a:move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100013"/>
                </a:lnTo>
                <a:lnTo>
                  <a:pt x="0" y="100013"/>
                </a:ln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42" name="Text 40"/>
          <p:cNvSpPr/>
          <p:nvPr/>
        </p:nvSpPr>
        <p:spPr>
          <a:xfrm>
            <a:off x="6011333" y="6921500"/>
            <a:ext cx="433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Outlook与日历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011333" y="7327900"/>
            <a:ext cx="43180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将会议或任务直接从邮件拖入日历创建事件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0803467" y="2032000"/>
            <a:ext cx="4940300" cy="5943600"/>
          </a:xfrm>
          <a:custGeom>
            <a:avLst/>
            <a:gdLst/>
            <a:ahLst/>
            <a:cxnLst/>
            <a:rect l="l" t="t" r="r" b="b"/>
            <a:pathLst>
              <a:path w="4940300" h="5943600">
                <a:moveTo>
                  <a:pt x="152408" y="0"/>
                </a:moveTo>
                <a:lnTo>
                  <a:pt x="4787892" y="0"/>
                </a:lnTo>
                <a:cubicBezTo>
                  <a:pt x="4872064" y="0"/>
                  <a:pt x="4940300" y="68236"/>
                  <a:pt x="4940300" y="152408"/>
                </a:cubicBezTo>
                <a:lnTo>
                  <a:pt x="4940300" y="5791192"/>
                </a:lnTo>
                <a:cubicBezTo>
                  <a:pt x="4940300" y="5875364"/>
                  <a:pt x="4872064" y="5943600"/>
                  <a:pt x="4787892" y="5943600"/>
                </a:cubicBezTo>
                <a:lnTo>
                  <a:pt x="152408" y="5943600"/>
                </a:lnTo>
                <a:cubicBezTo>
                  <a:pt x="68236" y="5943600"/>
                  <a:pt x="0" y="5875364"/>
                  <a:pt x="0" y="5791192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11006667" y="2235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6" name="Shape 44"/>
          <p:cNvSpPr/>
          <p:nvPr/>
        </p:nvSpPr>
        <p:spPr>
          <a:xfrm>
            <a:off x="11152717" y="24130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74625" y="0"/>
                </a:moveTo>
                <a:cubicBezTo>
                  <a:pt x="174625" y="-8781"/>
                  <a:pt x="167531" y="-15875"/>
                  <a:pt x="158750" y="-15875"/>
                </a:cubicBezTo>
                <a:cubicBezTo>
                  <a:pt x="149969" y="-15875"/>
                  <a:pt x="142875" y="-8781"/>
                  <a:pt x="142875" y="0"/>
                </a:cubicBezTo>
                <a:lnTo>
                  <a:pt x="142875" y="31750"/>
                </a:lnTo>
                <a:lnTo>
                  <a:pt x="95250" y="31750"/>
                </a:lnTo>
                <a:cubicBezTo>
                  <a:pt x="68957" y="31750"/>
                  <a:pt x="47625" y="53082"/>
                  <a:pt x="47625" y="79375"/>
                </a:cubicBezTo>
                <a:lnTo>
                  <a:pt x="47625" y="190500"/>
                </a:lnTo>
                <a:cubicBezTo>
                  <a:pt x="47625" y="216793"/>
                  <a:pt x="68957" y="238125"/>
                  <a:pt x="95250" y="238125"/>
                </a:cubicBezTo>
                <a:lnTo>
                  <a:pt x="222250" y="238125"/>
                </a:lnTo>
                <a:cubicBezTo>
                  <a:pt x="248543" y="238125"/>
                  <a:pt x="269875" y="216793"/>
                  <a:pt x="269875" y="190500"/>
                </a:cubicBezTo>
                <a:lnTo>
                  <a:pt x="269875" y="79375"/>
                </a:lnTo>
                <a:cubicBezTo>
                  <a:pt x="269875" y="53082"/>
                  <a:pt x="248543" y="31750"/>
                  <a:pt x="222250" y="31750"/>
                </a:cubicBezTo>
                <a:lnTo>
                  <a:pt x="174625" y="31750"/>
                </a:lnTo>
                <a:lnTo>
                  <a:pt x="174625" y="0"/>
                </a:lnTo>
                <a:close/>
                <a:moveTo>
                  <a:pt x="79375" y="182563"/>
                </a:moveTo>
                <a:cubicBezTo>
                  <a:pt x="79375" y="175964"/>
                  <a:pt x="84683" y="170656"/>
                  <a:pt x="91281" y="170656"/>
                </a:cubicBezTo>
                <a:lnTo>
                  <a:pt x="107156" y="170656"/>
                </a:lnTo>
                <a:cubicBezTo>
                  <a:pt x="113754" y="170656"/>
                  <a:pt x="119063" y="175964"/>
                  <a:pt x="119063" y="182563"/>
                </a:cubicBezTo>
                <a:cubicBezTo>
                  <a:pt x="119063" y="189161"/>
                  <a:pt x="113754" y="194469"/>
                  <a:pt x="107156" y="194469"/>
                </a:cubicBezTo>
                <a:lnTo>
                  <a:pt x="91281" y="194469"/>
                </a:lnTo>
                <a:cubicBezTo>
                  <a:pt x="84683" y="194469"/>
                  <a:pt x="79375" y="189161"/>
                  <a:pt x="79375" y="182563"/>
                </a:cubicBezTo>
                <a:close/>
                <a:moveTo>
                  <a:pt x="138906" y="182563"/>
                </a:moveTo>
                <a:cubicBezTo>
                  <a:pt x="138906" y="175964"/>
                  <a:pt x="144214" y="170656"/>
                  <a:pt x="150813" y="170656"/>
                </a:cubicBezTo>
                <a:lnTo>
                  <a:pt x="166688" y="170656"/>
                </a:lnTo>
                <a:cubicBezTo>
                  <a:pt x="173286" y="170656"/>
                  <a:pt x="178594" y="175964"/>
                  <a:pt x="178594" y="182563"/>
                </a:cubicBezTo>
                <a:cubicBezTo>
                  <a:pt x="178594" y="189161"/>
                  <a:pt x="173286" y="194469"/>
                  <a:pt x="166688" y="194469"/>
                </a:cubicBezTo>
                <a:lnTo>
                  <a:pt x="150813" y="194469"/>
                </a:lnTo>
                <a:cubicBezTo>
                  <a:pt x="144214" y="194469"/>
                  <a:pt x="138906" y="189161"/>
                  <a:pt x="138906" y="182563"/>
                </a:cubicBezTo>
                <a:close/>
                <a:moveTo>
                  <a:pt x="198438" y="182563"/>
                </a:moveTo>
                <a:cubicBezTo>
                  <a:pt x="198438" y="175964"/>
                  <a:pt x="203746" y="170656"/>
                  <a:pt x="210344" y="170656"/>
                </a:cubicBezTo>
                <a:lnTo>
                  <a:pt x="226219" y="170656"/>
                </a:lnTo>
                <a:cubicBezTo>
                  <a:pt x="232817" y="170656"/>
                  <a:pt x="238125" y="175964"/>
                  <a:pt x="238125" y="182563"/>
                </a:cubicBezTo>
                <a:cubicBezTo>
                  <a:pt x="238125" y="189161"/>
                  <a:pt x="232817" y="194469"/>
                  <a:pt x="226219" y="194469"/>
                </a:cubicBezTo>
                <a:lnTo>
                  <a:pt x="210344" y="194469"/>
                </a:lnTo>
                <a:cubicBezTo>
                  <a:pt x="203746" y="194469"/>
                  <a:pt x="198438" y="189161"/>
                  <a:pt x="198438" y="182563"/>
                </a:cubicBezTo>
                <a:close/>
                <a:moveTo>
                  <a:pt x="111125" y="87313"/>
                </a:moveTo>
                <a:cubicBezTo>
                  <a:pt x="124267" y="87313"/>
                  <a:pt x="134938" y="97983"/>
                  <a:pt x="134938" y="111125"/>
                </a:cubicBezTo>
                <a:cubicBezTo>
                  <a:pt x="134938" y="124267"/>
                  <a:pt x="124267" y="134938"/>
                  <a:pt x="111125" y="134938"/>
                </a:cubicBezTo>
                <a:cubicBezTo>
                  <a:pt x="97983" y="134938"/>
                  <a:pt x="87313" y="124267"/>
                  <a:pt x="87313" y="111125"/>
                </a:cubicBezTo>
                <a:cubicBezTo>
                  <a:pt x="87313" y="97983"/>
                  <a:pt x="97983" y="87313"/>
                  <a:pt x="111125" y="87313"/>
                </a:cubicBezTo>
                <a:close/>
                <a:moveTo>
                  <a:pt x="182563" y="111125"/>
                </a:moveTo>
                <a:cubicBezTo>
                  <a:pt x="182563" y="97983"/>
                  <a:pt x="193233" y="87313"/>
                  <a:pt x="206375" y="87313"/>
                </a:cubicBezTo>
                <a:cubicBezTo>
                  <a:pt x="219517" y="87313"/>
                  <a:pt x="230188" y="97983"/>
                  <a:pt x="230188" y="111125"/>
                </a:cubicBezTo>
                <a:cubicBezTo>
                  <a:pt x="230188" y="124267"/>
                  <a:pt x="219517" y="134938"/>
                  <a:pt x="206375" y="134938"/>
                </a:cubicBezTo>
                <a:cubicBezTo>
                  <a:pt x="193233" y="134938"/>
                  <a:pt x="182563" y="124267"/>
                  <a:pt x="182563" y="111125"/>
                </a:cubicBezTo>
                <a:close/>
                <a:moveTo>
                  <a:pt x="31750" y="111125"/>
                </a:moveTo>
                <a:cubicBezTo>
                  <a:pt x="31750" y="102344"/>
                  <a:pt x="24656" y="95250"/>
                  <a:pt x="15875" y="95250"/>
                </a:cubicBezTo>
                <a:cubicBezTo>
                  <a:pt x="7094" y="95250"/>
                  <a:pt x="0" y="102344"/>
                  <a:pt x="0" y="111125"/>
                </a:cubicBezTo>
                <a:lnTo>
                  <a:pt x="0" y="158750"/>
                </a:lnTo>
                <a:cubicBezTo>
                  <a:pt x="0" y="167531"/>
                  <a:pt x="7094" y="174625"/>
                  <a:pt x="15875" y="174625"/>
                </a:cubicBezTo>
                <a:cubicBezTo>
                  <a:pt x="24656" y="174625"/>
                  <a:pt x="31750" y="167531"/>
                  <a:pt x="31750" y="158750"/>
                </a:cubicBezTo>
                <a:lnTo>
                  <a:pt x="31750" y="111125"/>
                </a:lnTo>
                <a:close/>
                <a:moveTo>
                  <a:pt x="301625" y="95250"/>
                </a:moveTo>
                <a:cubicBezTo>
                  <a:pt x="292844" y="95250"/>
                  <a:pt x="285750" y="102344"/>
                  <a:pt x="285750" y="111125"/>
                </a:cubicBezTo>
                <a:lnTo>
                  <a:pt x="285750" y="158750"/>
                </a:lnTo>
                <a:cubicBezTo>
                  <a:pt x="285750" y="167531"/>
                  <a:pt x="292844" y="174625"/>
                  <a:pt x="301625" y="174625"/>
                </a:cubicBezTo>
                <a:cubicBezTo>
                  <a:pt x="310406" y="174625"/>
                  <a:pt x="317500" y="167531"/>
                  <a:pt x="317500" y="158750"/>
                </a:cubicBezTo>
                <a:lnTo>
                  <a:pt x="317500" y="111125"/>
                </a:lnTo>
                <a:cubicBezTo>
                  <a:pt x="317500" y="102344"/>
                  <a:pt x="310406" y="95250"/>
                  <a:pt x="301625" y="95250"/>
                </a:cubicBez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47" name="Text 45"/>
          <p:cNvSpPr/>
          <p:nvPr/>
        </p:nvSpPr>
        <p:spPr>
          <a:xfrm>
            <a:off x="11768667" y="2362200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自动化工具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1006667" y="2997200"/>
            <a:ext cx="4533900" cy="1295400"/>
          </a:xfrm>
          <a:custGeom>
            <a:avLst/>
            <a:gdLst/>
            <a:ahLst/>
            <a:cxnLst/>
            <a:rect l="l" t="t" r="r" b="b"/>
            <a:pathLst>
              <a:path w="4533900" h="1295400">
                <a:moveTo>
                  <a:pt x="101598" y="0"/>
                </a:moveTo>
                <a:lnTo>
                  <a:pt x="4432302" y="0"/>
                </a:lnTo>
                <a:cubicBezTo>
                  <a:pt x="4488413" y="0"/>
                  <a:pt x="4533900" y="45487"/>
                  <a:pt x="4533900" y="101598"/>
                </a:cubicBezTo>
                <a:lnTo>
                  <a:pt x="4533900" y="1193802"/>
                </a:lnTo>
                <a:cubicBezTo>
                  <a:pt x="4533900" y="1249913"/>
                  <a:pt x="4488413" y="1295400"/>
                  <a:pt x="4432302" y="1295400"/>
                </a:cubicBezTo>
                <a:lnTo>
                  <a:pt x="101598" y="1295400"/>
                </a:lnTo>
                <a:cubicBezTo>
                  <a:pt x="45487" y="1295400"/>
                  <a:pt x="0" y="1249913"/>
                  <a:pt x="0" y="1193802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11184467" y="319193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0" y="101600"/>
                </a:moveTo>
                <a:cubicBezTo>
                  <a:pt x="0" y="45525"/>
                  <a:pt x="45525" y="0"/>
                  <a:pt x="101600" y="0"/>
                </a:cubicBez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lose/>
                <a:moveTo>
                  <a:pt x="101600" y="63500"/>
                </a:moveTo>
                <a:cubicBezTo>
                  <a:pt x="122628" y="63500"/>
                  <a:pt x="139700" y="80572"/>
                  <a:pt x="139700" y="101600"/>
                </a:cubicBezTo>
                <a:cubicBezTo>
                  <a:pt x="139700" y="122628"/>
                  <a:pt x="122628" y="139700"/>
                  <a:pt x="101600" y="139700"/>
                </a:cubicBezTo>
                <a:cubicBezTo>
                  <a:pt x="80572" y="139700"/>
                  <a:pt x="63500" y="122628"/>
                  <a:pt x="63500" y="101600"/>
                </a:cubicBezTo>
                <a:cubicBezTo>
                  <a:pt x="63500" y="80572"/>
                  <a:pt x="80572" y="63500"/>
                  <a:pt x="101600" y="63500"/>
                </a:cubicBezTo>
                <a:close/>
                <a:moveTo>
                  <a:pt x="101600" y="158750"/>
                </a:moveTo>
                <a:cubicBezTo>
                  <a:pt x="133142" y="158750"/>
                  <a:pt x="158750" y="133142"/>
                  <a:pt x="158750" y="101600"/>
                </a:cubicBezTo>
                <a:cubicBezTo>
                  <a:pt x="158750" y="70058"/>
                  <a:pt x="133142" y="44450"/>
                  <a:pt x="101600" y="44450"/>
                </a:cubicBezTo>
                <a:cubicBezTo>
                  <a:pt x="70058" y="44450"/>
                  <a:pt x="44450" y="70058"/>
                  <a:pt x="44450" y="101600"/>
                </a:cubicBezTo>
                <a:cubicBezTo>
                  <a:pt x="44450" y="133142"/>
                  <a:pt x="70058" y="158750"/>
                  <a:pt x="101600" y="158750"/>
                </a:cubicBezTo>
                <a:close/>
                <a:moveTo>
                  <a:pt x="101600" y="114300"/>
                </a:moveTo>
                <a:cubicBezTo>
                  <a:pt x="108609" y="114300"/>
                  <a:pt x="114300" y="108609"/>
                  <a:pt x="114300" y="101600"/>
                </a:cubicBezTo>
                <a:cubicBezTo>
                  <a:pt x="114300" y="94591"/>
                  <a:pt x="108609" y="88900"/>
                  <a:pt x="101600" y="88900"/>
                </a:cubicBezTo>
                <a:cubicBezTo>
                  <a:pt x="94591" y="88900"/>
                  <a:pt x="88900" y="94591"/>
                  <a:pt x="88900" y="101600"/>
                </a:cubicBezTo>
                <a:cubicBezTo>
                  <a:pt x="88900" y="108609"/>
                  <a:pt x="94591" y="114300"/>
                  <a:pt x="101600" y="11430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0" name="Text 48"/>
          <p:cNvSpPr/>
          <p:nvPr/>
        </p:nvSpPr>
        <p:spPr>
          <a:xfrm>
            <a:off x="11514667" y="3149600"/>
            <a:ext cx="397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宏的简单录制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159067" y="3556000"/>
            <a:ext cx="4318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自动化重复性操作（如格式批量调整），一次录制多次使用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11006667" y="4387850"/>
            <a:ext cx="4533900" cy="1295400"/>
          </a:xfrm>
          <a:custGeom>
            <a:avLst/>
            <a:gdLst/>
            <a:ahLst/>
            <a:cxnLst/>
            <a:rect l="l" t="t" r="r" b="b"/>
            <a:pathLst>
              <a:path w="4533900" h="1295400">
                <a:moveTo>
                  <a:pt x="101598" y="0"/>
                </a:moveTo>
                <a:lnTo>
                  <a:pt x="4432302" y="0"/>
                </a:lnTo>
                <a:cubicBezTo>
                  <a:pt x="4488413" y="0"/>
                  <a:pt x="4533900" y="45487"/>
                  <a:pt x="4533900" y="101598"/>
                </a:cubicBezTo>
                <a:lnTo>
                  <a:pt x="4533900" y="1193802"/>
                </a:lnTo>
                <a:cubicBezTo>
                  <a:pt x="4533900" y="1249913"/>
                  <a:pt x="4488413" y="1295400"/>
                  <a:pt x="4432302" y="1295400"/>
                </a:cubicBezTo>
                <a:lnTo>
                  <a:pt x="101598" y="1295400"/>
                </a:lnTo>
                <a:cubicBezTo>
                  <a:pt x="45487" y="1295400"/>
                  <a:pt x="0" y="1249913"/>
                  <a:pt x="0" y="1193802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11184467" y="458258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88900" y="0"/>
                </a:moveTo>
                <a:cubicBezTo>
                  <a:pt x="102910" y="0"/>
                  <a:pt x="114300" y="8533"/>
                  <a:pt x="114300" y="19050"/>
                </a:cubicBezTo>
                <a:cubicBezTo>
                  <a:pt x="114300" y="23178"/>
                  <a:pt x="112554" y="26988"/>
                  <a:pt x="109538" y="30123"/>
                </a:cubicBezTo>
                <a:cubicBezTo>
                  <a:pt x="106918" y="32861"/>
                  <a:pt x="104775" y="36195"/>
                  <a:pt x="104775" y="40005"/>
                </a:cubicBezTo>
                <a:cubicBezTo>
                  <a:pt x="104775" y="45958"/>
                  <a:pt x="109617" y="50800"/>
                  <a:pt x="115570" y="50800"/>
                </a:cubicBezTo>
                <a:lnTo>
                  <a:pt x="133350" y="50800"/>
                </a:lnTo>
                <a:cubicBezTo>
                  <a:pt x="143867" y="50800"/>
                  <a:pt x="152400" y="59333"/>
                  <a:pt x="152400" y="69850"/>
                </a:cubicBezTo>
                <a:lnTo>
                  <a:pt x="152400" y="87630"/>
                </a:lnTo>
                <a:cubicBezTo>
                  <a:pt x="152400" y="93583"/>
                  <a:pt x="157242" y="98425"/>
                  <a:pt x="163195" y="98425"/>
                </a:cubicBezTo>
                <a:cubicBezTo>
                  <a:pt x="166965" y="98425"/>
                  <a:pt x="170339" y="96282"/>
                  <a:pt x="173077" y="93663"/>
                </a:cubicBezTo>
                <a:cubicBezTo>
                  <a:pt x="176212" y="90686"/>
                  <a:pt x="180023" y="88900"/>
                  <a:pt x="184150" y="88900"/>
                </a:cubicBezTo>
                <a:cubicBezTo>
                  <a:pt x="194667" y="88900"/>
                  <a:pt x="203200" y="100290"/>
                  <a:pt x="203200" y="114300"/>
                </a:cubicBezTo>
                <a:cubicBezTo>
                  <a:pt x="203200" y="128310"/>
                  <a:pt x="194667" y="139700"/>
                  <a:pt x="184150" y="139700"/>
                </a:cubicBezTo>
                <a:cubicBezTo>
                  <a:pt x="180023" y="139700"/>
                  <a:pt x="176173" y="137954"/>
                  <a:pt x="173077" y="134938"/>
                </a:cubicBezTo>
                <a:cubicBezTo>
                  <a:pt x="170339" y="132318"/>
                  <a:pt x="167005" y="130175"/>
                  <a:pt x="163195" y="130175"/>
                </a:cubicBezTo>
                <a:cubicBezTo>
                  <a:pt x="157242" y="130175"/>
                  <a:pt x="152400" y="135017"/>
                  <a:pt x="152400" y="140970"/>
                </a:cubicBezTo>
                <a:lnTo>
                  <a:pt x="152400" y="184150"/>
                </a:lnTo>
                <a:cubicBezTo>
                  <a:pt x="152400" y="194667"/>
                  <a:pt x="143867" y="203200"/>
                  <a:pt x="133350" y="203200"/>
                </a:cubicBezTo>
                <a:lnTo>
                  <a:pt x="110808" y="203200"/>
                </a:lnTo>
                <a:cubicBezTo>
                  <a:pt x="105727" y="203200"/>
                  <a:pt x="101600" y="199073"/>
                  <a:pt x="101600" y="193993"/>
                </a:cubicBezTo>
                <a:cubicBezTo>
                  <a:pt x="101600" y="190341"/>
                  <a:pt x="103902" y="187127"/>
                  <a:pt x="106839" y="184944"/>
                </a:cubicBezTo>
                <a:cubicBezTo>
                  <a:pt x="111443" y="181491"/>
                  <a:pt x="114300" y="176728"/>
                  <a:pt x="114300" y="171450"/>
                </a:cubicBezTo>
                <a:cubicBezTo>
                  <a:pt x="114300" y="160933"/>
                  <a:pt x="102910" y="152400"/>
                  <a:pt x="88900" y="152400"/>
                </a:cubicBezTo>
                <a:cubicBezTo>
                  <a:pt x="74890" y="152400"/>
                  <a:pt x="63500" y="160933"/>
                  <a:pt x="63500" y="171450"/>
                </a:cubicBezTo>
                <a:cubicBezTo>
                  <a:pt x="63500" y="176728"/>
                  <a:pt x="66357" y="181491"/>
                  <a:pt x="70961" y="184944"/>
                </a:cubicBezTo>
                <a:cubicBezTo>
                  <a:pt x="73898" y="187127"/>
                  <a:pt x="76200" y="190302"/>
                  <a:pt x="76200" y="193993"/>
                </a:cubicBezTo>
                <a:cubicBezTo>
                  <a:pt x="76200" y="199073"/>
                  <a:pt x="72073" y="203200"/>
                  <a:pt x="66993" y="203200"/>
                </a:cubicBezTo>
                <a:lnTo>
                  <a:pt x="19050" y="203200"/>
                </a:lnTo>
                <a:cubicBezTo>
                  <a:pt x="8533" y="203200"/>
                  <a:pt x="0" y="194667"/>
                  <a:pt x="0" y="184150"/>
                </a:cubicBezTo>
                <a:lnTo>
                  <a:pt x="0" y="136208"/>
                </a:lnTo>
                <a:cubicBezTo>
                  <a:pt x="0" y="131128"/>
                  <a:pt x="4128" y="127000"/>
                  <a:pt x="9207" y="127000"/>
                </a:cubicBezTo>
                <a:cubicBezTo>
                  <a:pt x="12859" y="127000"/>
                  <a:pt x="16073" y="129302"/>
                  <a:pt x="18256" y="132239"/>
                </a:cubicBezTo>
                <a:cubicBezTo>
                  <a:pt x="21709" y="136843"/>
                  <a:pt x="26472" y="139700"/>
                  <a:pt x="31750" y="139700"/>
                </a:cubicBezTo>
                <a:cubicBezTo>
                  <a:pt x="42267" y="139700"/>
                  <a:pt x="50800" y="128310"/>
                  <a:pt x="50800" y="114300"/>
                </a:cubicBezTo>
                <a:cubicBezTo>
                  <a:pt x="50800" y="100290"/>
                  <a:pt x="42267" y="88900"/>
                  <a:pt x="31750" y="88900"/>
                </a:cubicBezTo>
                <a:cubicBezTo>
                  <a:pt x="26472" y="88900"/>
                  <a:pt x="21709" y="91757"/>
                  <a:pt x="18256" y="96361"/>
                </a:cubicBezTo>
                <a:cubicBezTo>
                  <a:pt x="16073" y="99298"/>
                  <a:pt x="12898" y="101600"/>
                  <a:pt x="9207" y="101600"/>
                </a:cubicBezTo>
                <a:cubicBezTo>
                  <a:pt x="4128" y="101600"/>
                  <a:pt x="0" y="97473"/>
                  <a:pt x="0" y="92393"/>
                </a:cubicBezTo>
                <a:lnTo>
                  <a:pt x="0" y="69850"/>
                </a:lnTo>
                <a:cubicBezTo>
                  <a:pt x="0" y="59333"/>
                  <a:pt x="8533" y="50800"/>
                  <a:pt x="19050" y="50800"/>
                </a:cubicBezTo>
                <a:lnTo>
                  <a:pt x="62230" y="50800"/>
                </a:lnTo>
                <a:cubicBezTo>
                  <a:pt x="68183" y="50800"/>
                  <a:pt x="73025" y="45958"/>
                  <a:pt x="73025" y="40005"/>
                </a:cubicBezTo>
                <a:cubicBezTo>
                  <a:pt x="73025" y="36235"/>
                  <a:pt x="70882" y="32861"/>
                  <a:pt x="68263" y="30123"/>
                </a:cubicBezTo>
                <a:cubicBezTo>
                  <a:pt x="65286" y="26988"/>
                  <a:pt x="63500" y="23178"/>
                  <a:pt x="63500" y="19050"/>
                </a:cubicBezTo>
                <a:cubicBezTo>
                  <a:pt x="63500" y="8533"/>
                  <a:pt x="74890" y="0"/>
                  <a:pt x="889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4" name="Text 52"/>
          <p:cNvSpPr/>
          <p:nvPr/>
        </p:nvSpPr>
        <p:spPr>
          <a:xfrm>
            <a:off x="11514667" y="4540250"/>
            <a:ext cx="397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Quick Parts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159067" y="4946650"/>
            <a:ext cx="43180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保存可重复使用的文本、表格或图形块，快速插入常用内容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11006667" y="5778500"/>
            <a:ext cx="4533900" cy="1727200"/>
          </a:xfrm>
          <a:custGeom>
            <a:avLst/>
            <a:gdLst/>
            <a:ahLst/>
            <a:cxnLst/>
            <a:rect l="l" t="t" r="r" b="b"/>
            <a:pathLst>
              <a:path w="4533900" h="1727200">
                <a:moveTo>
                  <a:pt x="101594" y="0"/>
                </a:moveTo>
                <a:lnTo>
                  <a:pt x="4432306" y="0"/>
                </a:lnTo>
                <a:cubicBezTo>
                  <a:pt x="4488415" y="0"/>
                  <a:pt x="4533900" y="45485"/>
                  <a:pt x="4533900" y="101594"/>
                </a:cubicBezTo>
                <a:lnTo>
                  <a:pt x="4533900" y="1625606"/>
                </a:lnTo>
                <a:cubicBezTo>
                  <a:pt x="4533900" y="1681715"/>
                  <a:pt x="4488415" y="1727200"/>
                  <a:pt x="4432306" y="1727200"/>
                </a:cubicBezTo>
                <a:lnTo>
                  <a:pt x="101594" y="1727200"/>
                </a:lnTo>
                <a:cubicBezTo>
                  <a:pt x="45485" y="1727200"/>
                  <a:pt x="0" y="1681715"/>
                  <a:pt x="0" y="16256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11171767" y="5973235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25400" y="25400"/>
                </a:moveTo>
                <a:cubicBezTo>
                  <a:pt x="11390" y="25400"/>
                  <a:pt x="0" y="36790"/>
                  <a:pt x="0" y="50800"/>
                </a:cubicBezTo>
                <a:lnTo>
                  <a:pt x="0" y="152400"/>
                </a:lnTo>
                <a:cubicBezTo>
                  <a:pt x="0" y="166410"/>
                  <a:pt x="11390" y="177800"/>
                  <a:pt x="25400" y="177800"/>
                </a:cubicBezTo>
                <a:lnTo>
                  <a:pt x="203200" y="177800"/>
                </a:lnTo>
                <a:cubicBezTo>
                  <a:pt x="217210" y="177800"/>
                  <a:pt x="228600" y="166410"/>
                  <a:pt x="228600" y="152400"/>
                </a:cubicBezTo>
                <a:lnTo>
                  <a:pt x="228600" y="50800"/>
                </a:lnTo>
                <a:cubicBezTo>
                  <a:pt x="228600" y="36790"/>
                  <a:pt x="217210" y="25400"/>
                  <a:pt x="203200" y="25400"/>
                </a:cubicBezTo>
                <a:lnTo>
                  <a:pt x="25400" y="25400"/>
                </a:lnTo>
                <a:close/>
                <a:moveTo>
                  <a:pt x="31750" y="50800"/>
                </a:moveTo>
                <a:lnTo>
                  <a:pt x="44450" y="50800"/>
                </a:lnTo>
                <a:cubicBezTo>
                  <a:pt x="47943" y="50800"/>
                  <a:pt x="50800" y="53657"/>
                  <a:pt x="50800" y="57150"/>
                </a:cubicBezTo>
                <a:lnTo>
                  <a:pt x="50800" y="69850"/>
                </a:lnTo>
                <a:cubicBezTo>
                  <a:pt x="50800" y="73343"/>
                  <a:pt x="47943" y="76200"/>
                  <a:pt x="44450" y="76200"/>
                </a:cubicBezTo>
                <a:lnTo>
                  <a:pt x="31750" y="76200"/>
                </a:lnTo>
                <a:cubicBezTo>
                  <a:pt x="28258" y="76200"/>
                  <a:pt x="25400" y="73343"/>
                  <a:pt x="25400" y="69850"/>
                </a:cubicBezTo>
                <a:lnTo>
                  <a:pt x="25400" y="57150"/>
                </a:lnTo>
                <a:cubicBezTo>
                  <a:pt x="25400" y="53657"/>
                  <a:pt x="28258" y="50800"/>
                  <a:pt x="31750" y="50800"/>
                </a:cubicBezTo>
                <a:close/>
                <a:moveTo>
                  <a:pt x="25400" y="95250"/>
                </a:moveTo>
                <a:cubicBezTo>
                  <a:pt x="25400" y="91757"/>
                  <a:pt x="28258" y="88900"/>
                  <a:pt x="31750" y="88900"/>
                </a:cubicBezTo>
                <a:lnTo>
                  <a:pt x="44450" y="88900"/>
                </a:lnTo>
                <a:cubicBezTo>
                  <a:pt x="47943" y="88900"/>
                  <a:pt x="50800" y="91757"/>
                  <a:pt x="50800" y="95250"/>
                </a:cubicBezTo>
                <a:lnTo>
                  <a:pt x="50800" y="107950"/>
                </a:lnTo>
                <a:cubicBezTo>
                  <a:pt x="50800" y="111443"/>
                  <a:pt x="47943" y="114300"/>
                  <a:pt x="44450" y="114300"/>
                </a:cubicBezTo>
                <a:lnTo>
                  <a:pt x="31750" y="114300"/>
                </a:lnTo>
                <a:cubicBezTo>
                  <a:pt x="28258" y="114300"/>
                  <a:pt x="25400" y="111443"/>
                  <a:pt x="25400" y="107950"/>
                </a:cubicBezTo>
                <a:lnTo>
                  <a:pt x="25400" y="95250"/>
                </a:lnTo>
                <a:close/>
                <a:moveTo>
                  <a:pt x="69850" y="50800"/>
                </a:moveTo>
                <a:lnTo>
                  <a:pt x="82550" y="50800"/>
                </a:lnTo>
                <a:cubicBezTo>
                  <a:pt x="86043" y="50800"/>
                  <a:pt x="88900" y="53657"/>
                  <a:pt x="88900" y="57150"/>
                </a:cubicBezTo>
                <a:lnTo>
                  <a:pt x="88900" y="69850"/>
                </a:lnTo>
                <a:cubicBezTo>
                  <a:pt x="88900" y="73343"/>
                  <a:pt x="86043" y="76200"/>
                  <a:pt x="82550" y="76200"/>
                </a:cubicBezTo>
                <a:lnTo>
                  <a:pt x="69850" y="76200"/>
                </a:lnTo>
                <a:cubicBezTo>
                  <a:pt x="66357" y="76200"/>
                  <a:pt x="63500" y="73343"/>
                  <a:pt x="63500" y="69850"/>
                </a:cubicBezTo>
                <a:lnTo>
                  <a:pt x="63500" y="57150"/>
                </a:lnTo>
                <a:cubicBezTo>
                  <a:pt x="63500" y="53657"/>
                  <a:pt x="66357" y="50800"/>
                  <a:pt x="69850" y="50800"/>
                </a:cubicBezTo>
                <a:close/>
                <a:moveTo>
                  <a:pt x="63500" y="95250"/>
                </a:moveTo>
                <a:cubicBezTo>
                  <a:pt x="63500" y="91757"/>
                  <a:pt x="66357" y="88900"/>
                  <a:pt x="69850" y="88900"/>
                </a:cubicBezTo>
                <a:lnTo>
                  <a:pt x="82550" y="88900"/>
                </a:lnTo>
                <a:cubicBezTo>
                  <a:pt x="86043" y="88900"/>
                  <a:pt x="88900" y="91757"/>
                  <a:pt x="88900" y="95250"/>
                </a:cubicBezTo>
                <a:lnTo>
                  <a:pt x="88900" y="107950"/>
                </a:lnTo>
                <a:cubicBezTo>
                  <a:pt x="88900" y="111443"/>
                  <a:pt x="86043" y="114300"/>
                  <a:pt x="82550" y="114300"/>
                </a:cubicBezTo>
                <a:lnTo>
                  <a:pt x="69850" y="114300"/>
                </a:lnTo>
                <a:cubicBezTo>
                  <a:pt x="66357" y="114300"/>
                  <a:pt x="63500" y="111443"/>
                  <a:pt x="63500" y="107950"/>
                </a:cubicBezTo>
                <a:lnTo>
                  <a:pt x="63500" y="95250"/>
                </a:lnTo>
                <a:close/>
                <a:moveTo>
                  <a:pt x="69850" y="127000"/>
                </a:moveTo>
                <a:lnTo>
                  <a:pt x="158750" y="127000"/>
                </a:lnTo>
                <a:cubicBezTo>
                  <a:pt x="162243" y="127000"/>
                  <a:pt x="165100" y="129858"/>
                  <a:pt x="165100" y="133350"/>
                </a:cubicBezTo>
                <a:lnTo>
                  <a:pt x="165100" y="146050"/>
                </a:lnTo>
                <a:cubicBezTo>
                  <a:pt x="165100" y="149543"/>
                  <a:pt x="162243" y="152400"/>
                  <a:pt x="158750" y="152400"/>
                </a:cubicBezTo>
                <a:lnTo>
                  <a:pt x="69850" y="152400"/>
                </a:lnTo>
                <a:cubicBezTo>
                  <a:pt x="66357" y="152400"/>
                  <a:pt x="63500" y="149543"/>
                  <a:pt x="63500" y="146050"/>
                </a:cubicBezTo>
                <a:lnTo>
                  <a:pt x="63500" y="133350"/>
                </a:lnTo>
                <a:cubicBezTo>
                  <a:pt x="63500" y="129858"/>
                  <a:pt x="66357" y="127000"/>
                  <a:pt x="69850" y="127000"/>
                </a:cubicBezTo>
                <a:close/>
                <a:moveTo>
                  <a:pt x="101600" y="57150"/>
                </a:moveTo>
                <a:cubicBezTo>
                  <a:pt x="101600" y="53657"/>
                  <a:pt x="104458" y="50800"/>
                  <a:pt x="107950" y="50800"/>
                </a:cubicBezTo>
                <a:lnTo>
                  <a:pt x="120650" y="50800"/>
                </a:lnTo>
                <a:cubicBezTo>
                  <a:pt x="124143" y="50800"/>
                  <a:pt x="127000" y="53657"/>
                  <a:pt x="127000" y="57150"/>
                </a:cubicBezTo>
                <a:lnTo>
                  <a:pt x="127000" y="69850"/>
                </a:lnTo>
                <a:cubicBezTo>
                  <a:pt x="127000" y="73343"/>
                  <a:pt x="124143" y="76200"/>
                  <a:pt x="120650" y="76200"/>
                </a:cubicBezTo>
                <a:lnTo>
                  <a:pt x="107950" y="76200"/>
                </a:lnTo>
                <a:cubicBezTo>
                  <a:pt x="104458" y="76200"/>
                  <a:pt x="101600" y="73343"/>
                  <a:pt x="101600" y="69850"/>
                </a:cubicBezTo>
                <a:lnTo>
                  <a:pt x="101600" y="57150"/>
                </a:lnTo>
                <a:close/>
                <a:moveTo>
                  <a:pt x="107950" y="88900"/>
                </a:moveTo>
                <a:lnTo>
                  <a:pt x="120650" y="88900"/>
                </a:lnTo>
                <a:cubicBezTo>
                  <a:pt x="124143" y="88900"/>
                  <a:pt x="127000" y="91757"/>
                  <a:pt x="127000" y="95250"/>
                </a:cubicBezTo>
                <a:lnTo>
                  <a:pt x="127000" y="107950"/>
                </a:lnTo>
                <a:cubicBezTo>
                  <a:pt x="127000" y="111443"/>
                  <a:pt x="124143" y="114300"/>
                  <a:pt x="120650" y="114300"/>
                </a:cubicBezTo>
                <a:lnTo>
                  <a:pt x="107950" y="114300"/>
                </a:lnTo>
                <a:cubicBezTo>
                  <a:pt x="104458" y="114300"/>
                  <a:pt x="101600" y="111443"/>
                  <a:pt x="101600" y="107950"/>
                </a:cubicBezTo>
                <a:lnTo>
                  <a:pt x="101600" y="95250"/>
                </a:lnTo>
                <a:cubicBezTo>
                  <a:pt x="101600" y="91757"/>
                  <a:pt x="104458" y="88900"/>
                  <a:pt x="107950" y="88900"/>
                </a:cubicBezTo>
                <a:close/>
                <a:moveTo>
                  <a:pt x="139700" y="57150"/>
                </a:moveTo>
                <a:cubicBezTo>
                  <a:pt x="139700" y="53657"/>
                  <a:pt x="142558" y="50800"/>
                  <a:pt x="146050" y="50800"/>
                </a:cubicBezTo>
                <a:lnTo>
                  <a:pt x="158750" y="50800"/>
                </a:lnTo>
                <a:cubicBezTo>
                  <a:pt x="162243" y="50800"/>
                  <a:pt x="165100" y="53657"/>
                  <a:pt x="165100" y="57150"/>
                </a:cubicBezTo>
                <a:lnTo>
                  <a:pt x="165100" y="69850"/>
                </a:lnTo>
                <a:cubicBezTo>
                  <a:pt x="165100" y="73343"/>
                  <a:pt x="162243" y="76200"/>
                  <a:pt x="158750" y="76200"/>
                </a:cubicBezTo>
                <a:lnTo>
                  <a:pt x="146050" y="76200"/>
                </a:lnTo>
                <a:cubicBezTo>
                  <a:pt x="142558" y="76200"/>
                  <a:pt x="139700" y="73343"/>
                  <a:pt x="139700" y="69850"/>
                </a:cubicBezTo>
                <a:lnTo>
                  <a:pt x="139700" y="57150"/>
                </a:lnTo>
                <a:close/>
                <a:moveTo>
                  <a:pt x="146050" y="88900"/>
                </a:moveTo>
                <a:lnTo>
                  <a:pt x="158750" y="88900"/>
                </a:lnTo>
                <a:cubicBezTo>
                  <a:pt x="162243" y="88900"/>
                  <a:pt x="165100" y="91757"/>
                  <a:pt x="165100" y="95250"/>
                </a:cubicBezTo>
                <a:lnTo>
                  <a:pt x="165100" y="107950"/>
                </a:lnTo>
                <a:cubicBezTo>
                  <a:pt x="165100" y="111443"/>
                  <a:pt x="162243" y="114300"/>
                  <a:pt x="158750" y="114300"/>
                </a:cubicBezTo>
                <a:lnTo>
                  <a:pt x="146050" y="114300"/>
                </a:lnTo>
                <a:cubicBezTo>
                  <a:pt x="142558" y="114300"/>
                  <a:pt x="139700" y="111443"/>
                  <a:pt x="139700" y="107950"/>
                </a:cubicBezTo>
                <a:lnTo>
                  <a:pt x="139700" y="95250"/>
                </a:lnTo>
                <a:cubicBezTo>
                  <a:pt x="139700" y="91757"/>
                  <a:pt x="142558" y="88900"/>
                  <a:pt x="146050" y="88900"/>
                </a:cubicBezTo>
                <a:close/>
                <a:moveTo>
                  <a:pt x="177800" y="57150"/>
                </a:moveTo>
                <a:cubicBezTo>
                  <a:pt x="177800" y="53657"/>
                  <a:pt x="180658" y="50800"/>
                  <a:pt x="184150" y="50800"/>
                </a:cubicBezTo>
                <a:lnTo>
                  <a:pt x="196850" y="50800"/>
                </a:lnTo>
                <a:cubicBezTo>
                  <a:pt x="200343" y="50800"/>
                  <a:pt x="203200" y="53657"/>
                  <a:pt x="203200" y="57150"/>
                </a:cubicBezTo>
                <a:lnTo>
                  <a:pt x="203200" y="69850"/>
                </a:lnTo>
                <a:cubicBezTo>
                  <a:pt x="203200" y="73343"/>
                  <a:pt x="200343" y="76200"/>
                  <a:pt x="196850" y="76200"/>
                </a:cubicBezTo>
                <a:lnTo>
                  <a:pt x="184150" y="76200"/>
                </a:lnTo>
                <a:cubicBezTo>
                  <a:pt x="180658" y="76200"/>
                  <a:pt x="177800" y="73343"/>
                  <a:pt x="177800" y="69850"/>
                </a:cubicBezTo>
                <a:lnTo>
                  <a:pt x="177800" y="57150"/>
                </a:lnTo>
                <a:close/>
                <a:moveTo>
                  <a:pt x="184150" y="88900"/>
                </a:moveTo>
                <a:lnTo>
                  <a:pt x="196850" y="88900"/>
                </a:lnTo>
                <a:cubicBezTo>
                  <a:pt x="200343" y="88900"/>
                  <a:pt x="203200" y="91757"/>
                  <a:pt x="203200" y="95250"/>
                </a:cubicBezTo>
                <a:lnTo>
                  <a:pt x="203200" y="107950"/>
                </a:lnTo>
                <a:cubicBezTo>
                  <a:pt x="203200" y="111443"/>
                  <a:pt x="200343" y="114300"/>
                  <a:pt x="196850" y="114300"/>
                </a:cubicBezTo>
                <a:lnTo>
                  <a:pt x="184150" y="114300"/>
                </a:lnTo>
                <a:cubicBezTo>
                  <a:pt x="180658" y="114300"/>
                  <a:pt x="177800" y="111443"/>
                  <a:pt x="177800" y="107950"/>
                </a:cubicBezTo>
                <a:lnTo>
                  <a:pt x="177800" y="95250"/>
                </a:lnTo>
                <a:cubicBezTo>
                  <a:pt x="177800" y="91757"/>
                  <a:pt x="180658" y="88900"/>
                  <a:pt x="184150" y="8890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8" name="Text 56"/>
          <p:cNvSpPr/>
          <p:nvPr/>
        </p:nvSpPr>
        <p:spPr>
          <a:xfrm>
            <a:off x="11514667" y="5930900"/>
            <a:ext cx="397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Office快捷操作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11159067" y="6337300"/>
            <a:ext cx="368300" cy="304800"/>
          </a:xfrm>
          <a:custGeom>
            <a:avLst/>
            <a:gdLst/>
            <a:ahLst/>
            <a:cxnLst/>
            <a:rect l="l" t="t" r="r" b="b"/>
            <a:pathLst>
              <a:path w="368300" h="304800">
                <a:moveTo>
                  <a:pt x="50801" y="0"/>
                </a:moveTo>
                <a:lnTo>
                  <a:pt x="317499" y="0"/>
                </a:lnTo>
                <a:cubicBezTo>
                  <a:pt x="345556" y="0"/>
                  <a:pt x="368300" y="22744"/>
                  <a:pt x="368300" y="50801"/>
                </a:cubicBezTo>
                <a:lnTo>
                  <a:pt x="368300" y="253999"/>
                </a:lnTo>
                <a:cubicBezTo>
                  <a:pt x="368300" y="282056"/>
                  <a:pt x="345556" y="304800"/>
                  <a:pt x="3174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D4A373">
              <a:alpha val="30196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11159067" y="6337300"/>
            <a:ext cx="444500" cy="304800"/>
          </a:xfrm>
          <a:prstGeom prst="rect">
            <a:avLst/>
          </a:prstGeom>
          <a:noFill/>
          <a:ln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F4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11631481" y="6388100"/>
            <a:ext cx="1143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重复上一步操作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11159067" y="6692900"/>
            <a:ext cx="1041400" cy="304800"/>
          </a:xfrm>
          <a:custGeom>
            <a:avLst/>
            <a:gdLst/>
            <a:ahLst/>
            <a:cxnLst/>
            <a:rect l="l" t="t" r="r" b="b"/>
            <a:pathLst>
              <a:path w="1041400" h="304800">
                <a:moveTo>
                  <a:pt x="50801" y="0"/>
                </a:moveTo>
                <a:lnTo>
                  <a:pt x="990599" y="0"/>
                </a:lnTo>
                <a:cubicBezTo>
                  <a:pt x="1018656" y="0"/>
                  <a:pt x="1041400" y="22744"/>
                  <a:pt x="1041400" y="50801"/>
                </a:cubicBezTo>
                <a:lnTo>
                  <a:pt x="1041400" y="253999"/>
                </a:lnTo>
                <a:cubicBezTo>
                  <a:pt x="1041400" y="282056"/>
                  <a:pt x="1018656" y="304800"/>
                  <a:pt x="9905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D4A373">
              <a:alpha val="30196"/>
            </a:srgbClr>
          </a:solidFill>
          <a:ln/>
        </p:spPr>
      </p:sp>
      <p:sp>
        <p:nvSpPr>
          <p:cNvPr id="63" name="Text 61"/>
          <p:cNvSpPr/>
          <p:nvPr/>
        </p:nvSpPr>
        <p:spPr>
          <a:xfrm>
            <a:off x="11159067" y="6692900"/>
            <a:ext cx="1117600" cy="304800"/>
          </a:xfrm>
          <a:prstGeom prst="rect">
            <a:avLst/>
          </a:prstGeom>
          <a:noFill/>
          <a:ln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Ctrl+[ / ]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2301803" y="6743700"/>
            <a:ext cx="990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微调字体大小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11159067" y="7048500"/>
            <a:ext cx="622300" cy="304800"/>
          </a:xfrm>
          <a:custGeom>
            <a:avLst/>
            <a:gdLst/>
            <a:ahLst/>
            <a:cxnLst/>
            <a:rect l="l" t="t" r="r" b="b"/>
            <a:pathLst>
              <a:path w="622300" h="304800">
                <a:moveTo>
                  <a:pt x="50801" y="0"/>
                </a:moveTo>
                <a:lnTo>
                  <a:pt x="571499" y="0"/>
                </a:lnTo>
                <a:cubicBezTo>
                  <a:pt x="599556" y="0"/>
                  <a:pt x="622300" y="22744"/>
                  <a:pt x="622300" y="50801"/>
                </a:cubicBezTo>
                <a:lnTo>
                  <a:pt x="622300" y="253999"/>
                </a:lnTo>
                <a:cubicBezTo>
                  <a:pt x="622300" y="282056"/>
                  <a:pt x="599556" y="304800"/>
                  <a:pt x="5714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D4A373">
              <a:alpha val="30196"/>
            </a:srgbClr>
          </a:solidFill>
          <a:ln/>
        </p:spPr>
      </p:sp>
      <p:sp>
        <p:nvSpPr>
          <p:cNvPr id="66" name="Text 64"/>
          <p:cNvSpPr/>
          <p:nvPr/>
        </p:nvSpPr>
        <p:spPr>
          <a:xfrm>
            <a:off x="11159067" y="7048500"/>
            <a:ext cx="698500" cy="304800"/>
          </a:xfrm>
          <a:prstGeom prst="rect">
            <a:avLst/>
          </a:prstGeom>
          <a:noFill/>
          <a:ln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Alt+=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1882834" y="7099300"/>
            <a:ext cx="1295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快速插入求和公式</a:t>
            </a:r>
            <a:endParaRPr lang="en-US" sz="1600" dirty="0"/>
          </a:p>
        </p:txBody>
      </p:sp>
      <p:pic>
        <p:nvPicPr>
          <p:cNvPr id="68" name="Image 0" descr="https://kimi-web-img.moonshot.cn/img/cdn-jdbmd.nitrocdn.com/697021b6de2e523f327655017a87413658772aa8.jpg">    </p:cNvPr>
          <p:cNvPicPr>
            <a:picLocks noChangeAspect="1"/>
          </p:cNvPicPr>
          <p:nvPr/>
        </p:nvPicPr>
        <p:blipFill>
          <a:blip r:embed="rId1"/>
          <a:srcRect l="0" r="0" t="47250" b="47250"/>
          <a:stretch/>
        </p:blipFill>
        <p:spPr>
          <a:xfrm>
            <a:off x="508000" y="8074025"/>
            <a:ext cx="15240000" cy="558800"/>
          </a:xfrm>
          <a:prstGeom prst="roundRect">
            <a:avLst>
              <a:gd name="adj" fmla="val 27273"/>
            </a:avLst>
          </a:prstGeom>
        </p:spPr>
      </p:pic>
      <p:sp>
        <p:nvSpPr>
          <p:cNvPr id="69" name="Shape 66"/>
          <p:cNvSpPr/>
          <p:nvPr/>
        </p:nvSpPr>
        <p:spPr>
          <a:xfrm>
            <a:off x="508000" y="8074025"/>
            <a:ext cx="15240000" cy="558800"/>
          </a:xfrm>
          <a:custGeom>
            <a:avLst/>
            <a:gdLst/>
            <a:ahLst/>
            <a:cxnLst/>
            <a:rect l="l" t="t" r="r" b="b"/>
            <a:pathLst>
              <a:path w="15240000" h="558800">
                <a:moveTo>
                  <a:pt x="0" y="0"/>
                </a:moveTo>
                <a:lnTo>
                  <a:pt x="15240000" y="0"/>
                </a:lnTo>
                <a:lnTo>
                  <a:pt x="15240000" y="558800"/>
                </a:lnTo>
                <a:lnTo>
                  <a:pt x="0" y="5588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E1E1E">
                  <a:alpha val="90000"/>
                </a:srgbClr>
              </a:gs>
              <a:gs pos="50000">
                <a:srgbClr val="1E1E1E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70" name="Text 67"/>
          <p:cNvSpPr/>
          <p:nvPr/>
        </p:nvSpPr>
        <p:spPr>
          <a:xfrm>
            <a:off x="711200" y="8202613"/>
            <a:ext cx="335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云端协作，实时同步，打破沟通壁垒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73936" y="592420"/>
            <a:ext cx="568723" cy="47394"/>
          </a:xfrm>
          <a:custGeom>
            <a:avLst/>
            <a:gdLst/>
            <a:ahLst/>
            <a:cxnLst/>
            <a:rect l="l" t="t" r="r" b="b"/>
            <a:pathLst>
              <a:path w="568723" h="47394">
                <a:moveTo>
                  <a:pt x="0" y="0"/>
                </a:moveTo>
                <a:lnTo>
                  <a:pt x="568723" y="0"/>
                </a:lnTo>
                <a:lnTo>
                  <a:pt x="568723" y="47394"/>
                </a:lnTo>
                <a:lnTo>
                  <a:pt x="0" y="47394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" name="Text 1"/>
          <p:cNvSpPr/>
          <p:nvPr/>
        </p:nvSpPr>
        <p:spPr>
          <a:xfrm>
            <a:off x="1184840" y="473936"/>
            <a:ext cx="3092431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spc="75" kern="0" dirty="0">
                <a:solidFill>
                  <a:srgbClr val="D4A3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LEARNING PATH &amp; RESOURCES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73936" y="853085"/>
            <a:ext cx="15521399" cy="4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359" b="1" dirty="0">
                <a:solidFill>
                  <a:srgbClr val="E0E0E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学习路径与资源推荐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73936" y="1421808"/>
            <a:ext cx="15414764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79" dirty="0">
                <a:solidFill>
                  <a:srgbClr val="8E9B9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分阶段学习建议，官方与优质资源推荐，助你快速成长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73936" y="1943137"/>
            <a:ext cx="7535580" cy="7393399"/>
          </a:xfrm>
          <a:custGeom>
            <a:avLst/>
            <a:gdLst/>
            <a:ahLst/>
            <a:cxnLst/>
            <a:rect l="l" t="t" r="r" b="b"/>
            <a:pathLst>
              <a:path w="7535580" h="7393399">
                <a:moveTo>
                  <a:pt x="142175" y="0"/>
                </a:moveTo>
                <a:lnTo>
                  <a:pt x="7393405" y="0"/>
                </a:lnTo>
                <a:cubicBezTo>
                  <a:pt x="7471926" y="0"/>
                  <a:pt x="7535580" y="63654"/>
                  <a:pt x="7535580" y="142175"/>
                </a:cubicBezTo>
                <a:lnTo>
                  <a:pt x="7535580" y="7251224"/>
                </a:lnTo>
                <a:cubicBezTo>
                  <a:pt x="7535580" y="7329745"/>
                  <a:pt x="7471926" y="7393399"/>
                  <a:pt x="7393405" y="7393399"/>
                </a:cubicBezTo>
                <a:lnTo>
                  <a:pt x="142175" y="7393399"/>
                </a:lnTo>
                <a:cubicBezTo>
                  <a:pt x="63654" y="7393399"/>
                  <a:pt x="0" y="7329745"/>
                  <a:pt x="0" y="7251224"/>
                </a:cubicBezTo>
                <a:lnTo>
                  <a:pt x="0" y="142175"/>
                </a:lnTo>
                <a:cubicBezTo>
                  <a:pt x="0" y="63654"/>
                  <a:pt x="63654" y="0"/>
                  <a:pt x="142175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10904" y="2180105"/>
            <a:ext cx="568723" cy="568723"/>
          </a:xfrm>
          <a:custGeom>
            <a:avLst/>
            <a:gdLst/>
            <a:ahLst/>
            <a:cxnLst/>
            <a:rect l="l" t="t" r="r" b="b"/>
            <a:pathLst>
              <a:path w="568723" h="568723">
                <a:moveTo>
                  <a:pt x="94789" y="0"/>
                </a:moveTo>
                <a:lnTo>
                  <a:pt x="473934" y="0"/>
                </a:lnTo>
                <a:cubicBezTo>
                  <a:pt x="526285" y="0"/>
                  <a:pt x="568723" y="42439"/>
                  <a:pt x="568723" y="94789"/>
                </a:cubicBezTo>
                <a:lnTo>
                  <a:pt x="568723" y="473934"/>
                </a:lnTo>
                <a:cubicBezTo>
                  <a:pt x="568723" y="526285"/>
                  <a:pt x="526285" y="568723"/>
                  <a:pt x="473934" y="568723"/>
                </a:cubicBezTo>
                <a:lnTo>
                  <a:pt x="94789" y="568723"/>
                </a:lnTo>
                <a:cubicBezTo>
                  <a:pt x="42439" y="568723"/>
                  <a:pt x="0" y="526285"/>
                  <a:pt x="0" y="473934"/>
                </a:cubicBezTo>
                <a:lnTo>
                  <a:pt x="0" y="94789"/>
                </a:lnTo>
                <a:cubicBezTo>
                  <a:pt x="0" y="42439"/>
                  <a:pt x="42439" y="0"/>
                  <a:pt x="94789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8" name="Shape 6"/>
          <p:cNvSpPr/>
          <p:nvPr/>
        </p:nvSpPr>
        <p:spPr>
          <a:xfrm>
            <a:off x="861971" y="2345983"/>
            <a:ext cx="266589" cy="236968"/>
          </a:xfrm>
          <a:custGeom>
            <a:avLst/>
            <a:gdLst/>
            <a:ahLst/>
            <a:cxnLst/>
            <a:rect l="l" t="t" r="r" b="b"/>
            <a:pathLst>
              <a:path w="266589" h="236968">
                <a:moveTo>
                  <a:pt x="22216" y="90622"/>
                </a:moveTo>
                <a:lnTo>
                  <a:pt x="119039" y="130471"/>
                </a:lnTo>
                <a:cubicBezTo>
                  <a:pt x="123575" y="132323"/>
                  <a:pt x="128388" y="133294"/>
                  <a:pt x="133294" y="133294"/>
                </a:cubicBezTo>
                <a:cubicBezTo>
                  <a:pt x="138200" y="133294"/>
                  <a:pt x="143014" y="132323"/>
                  <a:pt x="147550" y="130471"/>
                </a:cubicBezTo>
                <a:lnTo>
                  <a:pt x="259739" y="84281"/>
                </a:lnTo>
                <a:cubicBezTo>
                  <a:pt x="263905" y="82569"/>
                  <a:pt x="266589" y="78542"/>
                  <a:pt x="266589" y="74052"/>
                </a:cubicBezTo>
                <a:cubicBezTo>
                  <a:pt x="266589" y="69563"/>
                  <a:pt x="263905" y="65536"/>
                  <a:pt x="259739" y="63824"/>
                </a:cubicBezTo>
                <a:lnTo>
                  <a:pt x="147550" y="17634"/>
                </a:lnTo>
                <a:cubicBezTo>
                  <a:pt x="143014" y="15782"/>
                  <a:pt x="138200" y="14810"/>
                  <a:pt x="133294" y="14810"/>
                </a:cubicBezTo>
                <a:cubicBezTo>
                  <a:pt x="128388" y="14810"/>
                  <a:pt x="123575" y="15782"/>
                  <a:pt x="119039" y="17634"/>
                </a:cubicBezTo>
                <a:lnTo>
                  <a:pt x="6850" y="63824"/>
                </a:lnTo>
                <a:cubicBezTo>
                  <a:pt x="2684" y="65536"/>
                  <a:pt x="0" y="69563"/>
                  <a:pt x="0" y="74052"/>
                </a:cubicBezTo>
                <a:lnTo>
                  <a:pt x="0" y="211050"/>
                </a:lnTo>
                <a:cubicBezTo>
                  <a:pt x="0" y="217205"/>
                  <a:pt x="4952" y="222157"/>
                  <a:pt x="11108" y="222157"/>
                </a:cubicBezTo>
                <a:cubicBezTo>
                  <a:pt x="17263" y="222157"/>
                  <a:pt x="22216" y="217205"/>
                  <a:pt x="22216" y="211050"/>
                </a:cubicBezTo>
                <a:lnTo>
                  <a:pt x="22216" y="90622"/>
                </a:lnTo>
                <a:close/>
                <a:moveTo>
                  <a:pt x="44431" y="123806"/>
                </a:moveTo>
                <a:lnTo>
                  <a:pt x="44431" y="177726"/>
                </a:lnTo>
                <a:cubicBezTo>
                  <a:pt x="44431" y="202256"/>
                  <a:pt x="84235" y="222157"/>
                  <a:pt x="133294" y="222157"/>
                </a:cubicBezTo>
                <a:cubicBezTo>
                  <a:pt x="182354" y="222157"/>
                  <a:pt x="222157" y="202256"/>
                  <a:pt x="222157" y="177726"/>
                </a:cubicBezTo>
                <a:lnTo>
                  <a:pt x="222157" y="123760"/>
                </a:lnTo>
                <a:lnTo>
                  <a:pt x="156019" y="151021"/>
                </a:lnTo>
                <a:cubicBezTo>
                  <a:pt x="148799" y="153983"/>
                  <a:pt x="141116" y="155510"/>
                  <a:pt x="133294" y="155510"/>
                </a:cubicBezTo>
                <a:cubicBezTo>
                  <a:pt x="125473" y="155510"/>
                  <a:pt x="117790" y="153983"/>
                  <a:pt x="110570" y="151021"/>
                </a:cubicBezTo>
                <a:lnTo>
                  <a:pt x="44431" y="123760"/>
                </a:lnTo>
                <a:close/>
              </a:path>
            </a:pathLst>
          </a:custGeom>
          <a:solidFill>
            <a:srgbClr val="1E1E1E"/>
          </a:solidFill>
          <a:ln/>
        </p:spPr>
      </p:sp>
      <p:sp>
        <p:nvSpPr>
          <p:cNvPr id="9" name="Text 7"/>
          <p:cNvSpPr/>
          <p:nvPr/>
        </p:nvSpPr>
        <p:spPr>
          <a:xfrm>
            <a:off x="1421808" y="2274892"/>
            <a:ext cx="2132711" cy="3791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39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分阶段学习建议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34601" y="2938402"/>
            <a:ext cx="7037948" cy="1895743"/>
          </a:xfrm>
          <a:custGeom>
            <a:avLst/>
            <a:gdLst/>
            <a:ahLst/>
            <a:cxnLst/>
            <a:rect l="l" t="t" r="r" b="b"/>
            <a:pathLst>
              <a:path w="7037948" h="1895743">
                <a:moveTo>
                  <a:pt x="0" y="0"/>
                </a:moveTo>
                <a:lnTo>
                  <a:pt x="6943160" y="0"/>
                </a:lnTo>
                <a:cubicBezTo>
                  <a:pt x="6995510" y="0"/>
                  <a:pt x="7037948" y="42438"/>
                  <a:pt x="7037948" y="94787"/>
                </a:cubicBezTo>
                <a:lnTo>
                  <a:pt x="7037948" y="1800956"/>
                </a:lnTo>
                <a:cubicBezTo>
                  <a:pt x="7037948" y="1853306"/>
                  <a:pt x="6995510" y="1895743"/>
                  <a:pt x="6943160" y="1895743"/>
                </a:cubicBezTo>
                <a:lnTo>
                  <a:pt x="0" y="1895743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734601" y="2938402"/>
            <a:ext cx="47394" cy="1895743"/>
          </a:xfrm>
          <a:custGeom>
            <a:avLst/>
            <a:gdLst/>
            <a:ahLst/>
            <a:cxnLst/>
            <a:rect l="l" t="t" r="r" b="b"/>
            <a:pathLst>
              <a:path w="47394" h="1895743">
                <a:moveTo>
                  <a:pt x="0" y="0"/>
                </a:moveTo>
                <a:lnTo>
                  <a:pt x="47394" y="0"/>
                </a:lnTo>
                <a:lnTo>
                  <a:pt x="47394" y="1895743"/>
                </a:lnTo>
                <a:lnTo>
                  <a:pt x="0" y="1895743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2" name="Shape 10"/>
          <p:cNvSpPr/>
          <p:nvPr/>
        </p:nvSpPr>
        <p:spPr>
          <a:xfrm>
            <a:off x="947872" y="3127977"/>
            <a:ext cx="473936" cy="473936"/>
          </a:xfrm>
          <a:custGeom>
            <a:avLst/>
            <a:gdLst/>
            <a:ahLst/>
            <a:cxnLst/>
            <a:rect l="l" t="t" r="r" b="b"/>
            <a:pathLst>
              <a:path w="473936" h="473936">
                <a:moveTo>
                  <a:pt x="236968" y="0"/>
                </a:moveTo>
                <a:lnTo>
                  <a:pt x="236968" y="0"/>
                </a:lnTo>
                <a:cubicBezTo>
                  <a:pt x="367754" y="0"/>
                  <a:pt x="473936" y="106182"/>
                  <a:pt x="473936" y="236968"/>
                </a:cubicBezTo>
                <a:lnTo>
                  <a:pt x="473936" y="236968"/>
                </a:lnTo>
                <a:cubicBezTo>
                  <a:pt x="473936" y="367754"/>
                  <a:pt x="367754" y="473936"/>
                  <a:pt x="236968" y="473936"/>
                </a:cubicBezTo>
                <a:lnTo>
                  <a:pt x="236968" y="473936"/>
                </a:lnTo>
                <a:cubicBezTo>
                  <a:pt x="106182" y="473936"/>
                  <a:pt x="0" y="367754"/>
                  <a:pt x="0" y="236968"/>
                </a:cubicBezTo>
                <a:lnTo>
                  <a:pt x="0" y="236968"/>
                </a:lnTo>
                <a:cubicBezTo>
                  <a:pt x="0" y="106182"/>
                  <a:pt x="106182" y="0"/>
                  <a:pt x="236968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3" name="Text 11"/>
          <p:cNvSpPr/>
          <p:nvPr/>
        </p:nvSpPr>
        <p:spPr>
          <a:xfrm>
            <a:off x="1147567" y="3222764"/>
            <a:ext cx="165878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dirty="0">
                <a:solidFill>
                  <a:srgbClr val="1E1E1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563988" y="3199067"/>
            <a:ext cx="829388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初学者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37446" y="3696700"/>
            <a:ext cx="654031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熟悉界面与基础操作，掌握文件保存、格式设置等基本技能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37446" y="4028455"/>
            <a:ext cx="654031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掌握常用快捷键，提升基础操作效率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37446" y="4360210"/>
            <a:ext cx="654031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学习使用内置模板，快速创建专业文档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34601" y="4976327"/>
            <a:ext cx="7037948" cy="1895743"/>
          </a:xfrm>
          <a:custGeom>
            <a:avLst/>
            <a:gdLst/>
            <a:ahLst/>
            <a:cxnLst/>
            <a:rect l="l" t="t" r="r" b="b"/>
            <a:pathLst>
              <a:path w="7037948" h="1895743">
                <a:moveTo>
                  <a:pt x="0" y="0"/>
                </a:moveTo>
                <a:lnTo>
                  <a:pt x="6943160" y="0"/>
                </a:lnTo>
                <a:cubicBezTo>
                  <a:pt x="6995510" y="0"/>
                  <a:pt x="7037948" y="42438"/>
                  <a:pt x="7037948" y="94787"/>
                </a:cubicBezTo>
                <a:lnTo>
                  <a:pt x="7037948" y="1800956"/>
                </a:lnTo>
                <a:cubicBezTo>
                  <a:pt x="7037948" y="1853306"/>
                  <a:pt x="6995510" y="1895743"/>
                  <a:pt x="6943160" y="1895743"/>
                </a:cubicBezTo>
                <a:lnTo>
                  <a:pt x="0" y="1895743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734601" y="4976327"/>
            <a:ext cx="47394" cy="1895743"/>
          </a:xfrm>
          <a:custGeom>
            <a:avLst/>
            <a:gdLst/>
            <a:ahLst/>
            <a:cxnLst/>
            <a:rect l="l" t="t" r="r" b="b"/>
            <a:pathLst>
              <a:path w="47394" h="1895743">
                <a:moveTo>
                  <a:pt x="0" y="0"/>
                </a:moveTo>
                <a:lnTo>
                  <a:pt x="47394" y="0"/>
                </a:lnTo>
                <a:lnTo>
                  <a:pt x="47394" y="1895743"/>
                </a:lnTo>
                <a:lnTo>
                  <a:pt x="0" y="1895743"/>
                </a:lnTo>
                <a:lnTo>
                  <a:pt x="0" y="0"/>
                </a:ln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20" name="Shape 18"/>
          <p:cNvSpPr/>
          <p:nvPr/>
        </p:nvSpPr>
        <p:spPr>
          <a:xfrm>
            <a:off x="947872" y="5165901"/>
            <a:ext cx="473936" cy="473936"/>
          </a:xfrm>
          <a:custGeom>
            <a:avLst/>
            <a:gdLst/>
            <a:ahLst/>
            <a:cxnLst/>
            <a:rect l="l" t="t" r="r" b="b"/>
            <a:pathLst>
              <a:path w="473936" h="473936">
                <a:moveTo>
                  <a:pt x="236968" y="0"/>
                </a:moveTo>
                <a:lnTo>
                  <a:pt x="236968" y="0"/>
                </a:lnTo>
                <a:cubicBezTo>
                  <a:pt x="367754" y="0"/>
                  <a:pt x="473936" y="106182"/>
                  <a:pt x="473936" y="236968"/>
                </a:cubicBezTo>
                <a:lnTo>
                  <a:pt x="473936" y="236968"/>
                </a:lnTo>
                <a:cubicBezTo>
                  <a:pt x="473936" y="367754"/>
                  <a:pt x="367754" y="473936"/>
                  <a:pt x="236968" y="473936"/>
                </a:cubicBezTo>
                <a:lnTo>
                  <a:pt x="236968" y="473936"/>
                </a:lnTo>
                <a:cubicBezTo>
                  <a:pt x="106182" y="473936"/>
                  <a:pt x="0" y="367754"/>
                  <a:pt x="0" y="236968"/>
                </a:cubicBezTo>
                <a:lnTo>
                  <a:pt x="0" y="236968"/>
                </a:lnTo>
                <a:cubicBezTo>
                  <a:pt x="0" y="106182"/>
                  <a:pt x="106182" y="0"/>
                  <a:pt x="236968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21" name="Text 19"/>
          <p:cNvSpPr/>
          <p:nvPr/>
        </p:nvSpPr>
        <p:spPr>
          <a:xfrm>
            <a:off x="1131522" y="5260688"/>
            <a:ext cx="201423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563988" y="5236991"/>
            <a:ext cx="1066356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进阶用户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37446" y="5734624"/>
            <a:ext cx="654031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深入学习核心函数（Excel SUMIFS、XLOOKUP等）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37446" y="6066379"/>
            <a:ext cx="654031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掌握样式与引用（Word样式、目录、交叉引用）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37446" y="6398134"/>
            <a:ext cx="654031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熟练使用母版与动画（PPT幻灯片母版、动画效果）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34601" y="7014251"/>
            <a:ext cx="7037948" cy="1895743"/>
          </a:xfrm>
          <a:custGeom>
            <a:avLst/>
            <a:gdLst/>
            <a:ahLst/>
            <a:cxnLst/>
            <a:rect l="l" t="t" r="r" b="b"/>
            <a:pathLst>
              <a:path w="7037948" h="1895743">
                <a:moveTo>
                  <a:pt x="0" y="0"/>
                </a:moveTo>
                <a:lnTo>
                  <a:pt x="6943160" y="0"/>
                </a:lnTo>
                <a:cubicBezTo>
                  <a:pt x="6995510" y="0"/>
                  <a:pt x="7037948" y="42438"/>
                  <a:pt x="7037948" y="94787"/>
                </a:cubicBezTo>
                <a:lnTo>
                  <a:pt x="7037948" y="1800956"/>
                </a:lnTo>
                <a:cubicBezTo>
                  <a:pt x="7037948" y="1853306"/>
                  <a:pt x="6995510" y="1895743"/>
                  <a:pt x="6943160" y="1895743"/>
                </a:cubicBezTo>
                <a:lnTo>
                  <a:pt x="0" y="1895743"/>
                </a:lnTo>
                <a:lnTo>
                  <a:pt x="0" y="0"/>
                </a:ln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734601" y="7014251"/>
            <a:ext cx="47394" cy="1895743"/>
          </a:xfrm>
          <a:custGeom>
            <a:avLst/>
            <a:gdLst/>
            <a:ahLst/>
            <a:cxnLst/>
            <a:rect l="l" t="t" r="r" b="b"/>
            <a:pathLst>
              <a:path w="47394" h="1895743">
                <a:moveTo>
                  <a:pt x="0" y="0"/>
                </a:moveTo>
                <a:lnTo>
                  <a:pt x="47394" y="0"/>
                </a:lnTo>
                <a:lnTo>
                  <a:pt x="47394" y="1895743"/>
                </a:lnTo>
                <a:lnTo>
                  <a:pt x="0" y="1895743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8" name="Shape 26"/>
          <p:cNvSpPr/>
          <p:nvPr/>
        </p:nvSpPr>
        <p:spPr>
          <a:xfrm>
            <a:off x="947872" y="7203825"/>
            <a:ext cx="473936" cy="473936"/>
          </a:xfrm>
          <a:custGeom>
            <a:avLst/>
            <a:gdLst/>
            <a:ahLst/>
            <a:cxnLst/>
            <a:rect l="l" t="t" r="r" b="b"/>
            <a:pathLst>
              <a:path w="473936" h="473936">
                <a:moveTo>
                  <a:pt x="236968" y="0"/>
                </a:moveTo>
                <a:lnTo>
                  <a:pt x="236968" y="0"/>
                </a:lnTo>
                <a:cubicBezTo>
                  <a:pt x="367754" y="0"/>
                  <a:pt x="473936" y="106182"/>
                  <a:pt x="473936" y="236968"/>
                </a:cubicBezTo>
                <a:lnTo>
                  <a:pt x="473936" y="236968"/>
                </a:lnTo>
                <a:cubicBezTo>
                  <a:pt x="473936" y="367754"/>
                  <a:pt x="367754" y="473936"/>
                  <a:pt x="236968" y="473936"/>
                </a:cubicBezTo>
                <a:lnTo>
                  <a:pt x="236968" y="473936"/>
                </a:lnTo>
                <a:cubicBezTo>
                  <a:pt x="106182" y="473936"/>
                  <a:pt x="0" y="367754"/>
                  <a:pt x="0" y="236968"/>
                </a:cubicBezTo>
                <a:lnTo>
                  <a:pt x="0" y="236968"/>
                </a:lnTo>
                <a:cubicBezTo>
                  <a:pt x="0" y="106182"/>
                  <a:pt x="106182" y="0"/>
                  <a:pt x="236968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9" name="Text 27"/>
          <p:cNvSpPr/>
          <p:nvPr/>
        </p:nvSpPr>
        <p:spPr>
          <a:xfrm>
            <a:off x="1129054" y="7298612"/>
            <a:ext cx="201423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dirty="0">
                <a:solidFill>
                  <a:srgbClr val="1E1E1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563988" y="7274915"/>
            <a:ext cx="1066356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高级用户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137446" y="7772548"/>
            <a:ext cx="654031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掌握宏/VBA编程，实现自动化操作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37446" y="8104303"/>
            <a:ext cx="654031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使用Power Query/Pivot进行数据处理与分析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37446" y="8436058"/>
            <a:ext cx="654031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高级排版与域（Word域代码、邮件合并）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249076" y="1943137"/>
            <a:ext cx="7535580" cy="5829411"/>
          </a:xfrm>
          <a:custGeom>
            <a:avLst/>
            <a:gdLst/>
            <a:ahLst/>
            <a:cxnLst/>
            <a:rect l="l" t="t" r="r" b="b"/>
            <a:pathLst>
              <a:path w="7535580" h="5829411">
                <a:moveTo>
                  <a:pt x="142179" y="0"/>
                </a:moveTo>
                <a:lnTo>
                  <a:pt x="7393401" y="0"/>
                </a:lnTo>
                <a:cubicBezTo>
                  <a:pt x="7471924" y="0"/>
                  <a:pt x="7535580" y="63656"/>
                  <a:pt x="7535580" y="142179"/>
                </a:cubicBezTo>
                <a:lnTo>
                  <a:pt x="7535580" y="5687232"/>
                </a:lnTo>
                <a:cubicBezTo>
                  <a:pt x="7535580" y="5765755"/>
                  <a:pt x="7471924" y="5829411"/>
                  <a:pt x="7393401" y="5829411"/>
                </a:cubicBezTo>
                <a:lnTo>
                  <a:pt x="142179" y="5829411"/>
                </a:lnTo>
                <a:cubicBezTo>
                  <a:pt x="63656" y="5829411"/>
                  <a:pt x="0" y="5765755"/>
                  <a:pt x="0" y="5687232"/>
                </a:cubicBezTo>
                <a:lnTo>
                  <a:pt x="0" y="142179"/>
                </a:lnTo>
                <a:cubicBezTo>
                  <a:pt x="0" y="63708"/>
                  <a:pt x="63708" y="0"/>
                  <a:pt x="142179" y="0"/>
                </a:cubicBezTo>
                <a:close/>
              </a:path>
            </a:pathLst>
          </a:custGeom>
          <a:solidFill>
            <a:srgbClr val="4A6D85">
              <a:alpha val="1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8486044" y="2180105"/>
            <a:ext cx="568723" cy="568723"/>
          </a:xfrm>
          <a:custGeom>
            <a:avLst/>
            <a:gdLst/>
            <a:ahLst/>
            <a:cxnLst/>
            <a:rect l="l" t="t" r="r" b="b"/>
            <a:pathLst>
              <a:path w="568723" h="568723">
                <a:moveTo>
                  <a:pt x="94789" y="0"/>
                </a:moveTo>
                <a:lnTo>
                  <a:pt x="473934" y="0"/>
                </a:lnTo>
                <a:cubicBezTo>
                  <a:pt x="526285" y="0"/>
                  <a:pt x="568723" y="42439"/>
                  <a:pt x="568723" y="94789"/>
                </a:cubicBezTo>
                <a:lnTo>
                  <a:pt x="568723" y="473934"/>
                </a:lnTo>
                <a:cubicBezTo>
                  <a:pt x="568723" y="526285"/>
                  <a:pt x="526285" y="568723"/>
                  <a:pt x="473934" y="568723"/>
                </a:cubicBezTo>
                <a:lnTo>
                  <a:pt x="94789" y="568723"/>
                </a:lnTo>
                <a:cubicBezTo>
                  <a:pt x="42439" y="568723"/>
                  <a:pt x="0" y="526285"/>
                  <a:pt x="0" y="473934"/>
                </a:cubicBezTo>
                <a:lnTo>
                  <a:pt x="0" y="94789"/>
                </a:lnTo>
                <a:cubicBezTo>
                  <a:pt x="0" y="42439"/>
                  <a:pt x="42439" y="0"/>
                  <a:pt x="94789" y="0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36" name="Shape 34"/>
          <p:cNvSpPr/>
          <p:nvPr/>
        </p:nvSpPr>
        <p:spPr>
          <a:xfrm>
            <a:off x="8651921" y="2345983"/>
            <a:ext cx="236968" cy="236968"/>
          </a:xfrm>
          <a:custGeom>
            <a:avLst/>
            <a:gdLst/>
            <a:ahLst/>
            <a:cxnLst/>
            <a:rect l="l" t="t" r="r" b="b"/>
            <a:pathLst>
              <a:path w="236968" h="236968">
                <a:moveTo>
                  <a:pt x="118484" y="65398"/>
                </a:moveTo>
                <a:lnTo>
                  <a:pt x="118484" y="208550"/>
                </a:lnTo>
                <a:lnTo>
                  <a:pt x="118715" y="208458"/>
                </a:lnTo>
                <a:cubicBezTo>
                  <a:pt x="143986" y="197952"/>
                  <a:pt x="171108" y="192536"/>
                  <a:pt x="198461" y="192536"/>
                </a:cubicBezTo>
                <a:lnTo>
                  <a:pt x="207347" y="192536"/>
                </a:lnTo>
                <a:lnTo>
                  <a:pt x="207347" y="44431"/>
                </a:lnTo>
                <a:lnTo>
                  <a:pt x="198461" y="44431"/>
                </a:lnTo>
                <a:cubicBezTo>
                  <a:pt x="178929" y="44431"/>
                  <a:pt x="159537" y="48319"/>
                  <a:pt x="141487" y="55817"/>
                </a:cubicBezTo>
                <a:cubicBezTo>
                  <a:pt x="133711" y="59057"/>
                  <a:pt x="126028" y="62250"/>
                  <a:pt x="118484" y="65398"/>
                </a:cubicBezTo>
                <a:close/>
                <a:moveTo>
                  <a:pt x="106867" y="28464"/>
                </a:moveTo>
                <a:lnTo>
                  <a:pt x="118484" y="33324"/>
                </a:lnTo>
                <a:lnTo>
                  <a:pt x="130101" y="28464"/>
                </a:lnTo>
                <a:cubicBezTo>
                  <a:pt x="151761" y="19439"/>
                  <a:pt x="174995" y="14810"/>
                  <a:pt x="198461" y="14810"/>
                </a:cubicBezTo>
                <a:lnTo>
                  <a:pt x="214752" y="14810"/>
                </a:lnTo>
                <a:cubicBezTo>
                  <a:pt x="227017" y="14810"/>
                  <a:pt x="236968" y="24761"/>
                  <a:pt x="236968" y="37026"/>
                </a:cubicBezTo>
                <a:lnTo>
                  <a:pt x="236968" y="199942"/>
                </a:lnTo>
                <a:cubicBezTo>
                  <a:pt x="236968" y="212207"/>
                  <a:pt x="227017" y="222157"/>
                  <a:pt x="214752" y="222157"/>
                </a:cubicBezTo>
                <a:lnTo>
                  <a:pt x="198461" y="222157"/>
                </a:lnTo>
                <a:cubicBezTo>
                  <a:pt x="174995" y="222157"/>
                  <a:pt x="151761" y="226786"/>
                  <a:pt x="130101" y="235811"/>
                </a:cubicBezTo>
                <a:lnTo>
                  <a:pt x="124177" y="238264"/>
                </a:lnTo>
                <a:cubicBezTo>
                  <a:pt x="120520" y="239791"/>
                  <a:pt x="116448" y="239791"/>
                  <a:pt x="112791" y="238264"/>
                </a:cubicBezTo>
                <a:lnTo>
                  <a:pt x="106867" y="235811"/>
                </a:lnTo>
                <a:cubicBezTo>
                  <a:pt x="85207" y="226786"/>
                  <a:pt x="61973" y="222157"/>
                  <a:pt x="38507" y="222157"/>
                </a:cubicBezTo>
                <a:lnTo>
                  <a:pt x="22216" y="222157"/>
                </a:lnTo>
                <a:cubicBezTo>
                  <a:pt x="9951" y="222157"/>
                  <a:pt x="0" y="212207"/>
                  <a:pt x="0" y="199942"/>
                </a:cubicBezTo>
                <a:lnTo>
                  <a:pt x="0" y="37026"/>
                </a:lnTo>
                <a:cubicBezTo>
                  <a:pt x="0" y="24761"/>
                  <a:pt x="9951" y="14810"/>
                  <a:pt x="22216" y="14810"/>
                </a:cubicBezTo>
                <a:lnTo>
                  <a:pt x="38507" y="14810"/>
                </a:lnTo>
                <a:cubicBezTo>
                  <a:pt x="61973" y="14810"/>
                  <a:pt x="85207" y="19439"/>
                  <a:pt x="106867" y="28464"/>
                </a:cubicBezTo>
                <a:close/>
              </a:path>
            </a:pathLst>
          </a:custGeom>
          <a:solidFill>
            <a:srgbClr val="E0E0E0"/>
          </a:solidFill>
          <a:ln/>
        </p:spPr>
      </p:sp>
      <p:sp>
        <p:nvSpPr>
          <p:cNvPr id="37" name="Text 35"/>
          <p:cNvSpPr/>
          <p:nvPr/>
        </p:nvSpPr>
        <p:spPr>
          <a:xfrm>
            <a:off x="9196948" y="2274892"/>
            <a:ext cx="2132711" cy="3791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39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官方与优质资源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486044" y="2891009"/>
            <a:ext cx="7061644" cy="888630"/>
          </a:xfrm>
          <a:custGeom>
            <a:avLst/>
            <a:gdLst/>
            <a:ahLst/>
            <a:cxnLst/>
            <a:rect l="l" t="t" r="r" b="b"/>
            <a:pathLst>
              <a:path w="7061644" h="888630">
                <a:moveTo>
                  <a:pt x="94790" y="0"/>
                </a:moveTo>
                <a:lnTo>
                  <a:pt x="6966854" y="0"/>
                </a:lnTo>
                <a:cubicBezTo>
                  <a:pt x="7019205" y="0"/>
                  <a:pt x="7061644" y="42439"/>
                  <a:pt x="7061644" y="94790"/>
                </a:cubicBezTo>
                <a:lnTo>
                  <a:pt x="7061644" y="793840"/>
                </a:lnTo>
                <a:cubicBezTo>
                  <a:pt x="7061644" y="846191"/>
                  <a:pt x="7019205" y="888630"/>
                  <a:pt x="6966854" y="888630"/>
                </a:cubicBezTo>
                <a:lnTo>
                  <a:pt x="94790" y="888630"/>
                </a:lnTo>
                <a:cubicBezTo>
                  <a:pt x="42439" y="888630"/>
                  <a:pt x="0" y="846191"/>
                  <a:pt x="0" y="793840"/>
                </a:cubicBezTo>
                <a:lnTo>
                  <a:pt x="0" y="94790"/>
                </a:lnTo>
                <a:cubicBezTo>
                  <a:pt x="0" y="42439"/>
                  <a:pt x="42439" y="0"/>
                  <a:pt x="94790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8640073" y="3080583"/>
            <a:ext cx="213271" cy="189574"/>
          </a:xfrm>
          <a:custGeom>
            <a:avLst/>
            <a:gdLst/>
            <a:ahLst/>
            <a:cxnLst/>
            <a:rect l="l" t="t" r="r" b="b"/>
            <a:pathLst>
              <a:path w="213271" h="189574">
                <a:moveTo>
                  <a:pt x="88567" y="-2962"/>
                </a:moveTo>
                <a:cubicBezTo>
                  <a:pt x="86308" y="-5258"/>
                  <a:pt x="83013" y="-6183"/>
                  <a:pt x="79903" y="-5332"/>
                </a:cubicBezTo>
                <a:cubicBezTo>
                  <a:pt x="76792" y="-4480"/>
                  <a:pt x="74386" y="-2073"/>
                  <a:pt x="73608" y="1037"/>
                </a:cubicBezTo>
                <a:lnTo>
                  <a:pt x="67943" y="23327"/>
                </a:lnTo>
                <a:cubicBezTo>
                  <a:pt x="67536" y="24956"/>
                  <a:pt x="65870" y="25918"/>
                  <a:pt x="64278" y="25437"/>
                </a:cubicBezTo>
                <a:lnTo>
                  <a:pt x="42136" y="19217"/>
                </a:lnTo>
                <a:cubicBezTo>
                  <a:pt x="39026" y="18328"/>
                  <a:pt x="35693" y="19217"/>
                  <a:pt x="33435" y="21475"/>
                </a:cubicBezTo>
                <a:cubicBezTo>
                  <a:pt x="31176" y="23734"/>
                  <a:pt x="30287" y="27066"/>
                  <a:pt x="31176" y="30176"/>
                </a:cubicBezTo>
                <a:lnTo>
                  <a:pt x="37434" y="52318"/>
                </a:lnTo>
                <a:cubicBezTo>
                  <a:pt x="37878" y="53910"/>
                  <a:pt x="36915" y="55576"/>
                  <a:pt x="35323" y="55984"/>
                </a:cubicBezTo>
                <a:lnTo>
                  <a:pt x="12996" y="61649"/>
                </a:lnTo>
                <a:cubicBezTo>
                  <a:pt x="9886" y="62426"/>
                  <a:pt x="7442" y="64870"/>
                  <a:pt x="6591" y="67980"/>
                </a:cubicBezTo>
                <a:cubicBezTo>
                  <a:pt x="5739" y="71090"/>
                  <a:pt x="6665" y="74386"/>
                  <a:pt x="8960" y="76644"/>
                </a:cubicBezTo>
                <a:lnTo>
                  <a:pt x="25437" y="92677"/>
                </a:lnTo>
                <a:cubicBezTo>
                  <a:pt x="26622" y="93824"/>
                  <a:pt x="26622" y="95750"/>
                  <a:pt x="25437" y="96935"/>
                </a:cubicBezTo>
                <a:lnTo>
                  <a:pt x="8997" y="112967"/>
                </a:lnTo>
                <a:cubicBezTo>
                  <a:pt x="6702" y="115226"/>
                  <a:pt x="5776" y="118521"/>
                  <a:pt x="6628" y="121631"/>
                </a:cubicBezTo>
                <a:cubicBezTo>
                  <a:pt x="7479" y="124741"/>
                  <a:pt x="9923" y="127148"/>
                  <a:pt x="13033" y="127963"/>
                </a:cubicBezTo>
                <a:lnTo>
                  <a:pt x="35323" y="133628"/>
                </a:lnTo>
                <a:cubicBezTo>
                  <a:pt x="36952" y="134035"/>
                  <a:pt x="37915" y="135701"/>
                  <a:pt x="37434" y="137293"/>
                </a:cubicBezTo>
                <a:lnTo>
                  <a:pt x="31176" y="159398"/>
                </a:lnTo>
                <a:cubicBezTo>
                  <a:pt x="30287" y="162508"/>
                  <a:pt x="31176" y="165841"/>
                  <a:pt x="33435" y="168099"/>
                </a:cubicBezTo>
                <a:cubicBezTo>
                  <a:pt x="35693" y="170358"/>
                  <a:pt x="39026" y="171246"/>
                  <a:pt x="42136" y="170358"/>
                </a:cubicBezTo>
                <a:lnTo>
                  <a:pt x="64278" y="164100"/>
                </a:lnTo>
                <a:cubicBezTo>
                  <a:pt x="65870" y="163656"/>
                  <a:pt x="67536" y="164619"/>
                  <a:pt x="67943" y="166211"/>
                </a:cubicBezTo>
                <a:lnTo>
                  <a:pt x="73608" y="188501"/>
                </a:lnTo>
                <a:cubicBezTo>
                  <a:pt x="74386" y="191611"/>
                  <a:pt x="76829" y="194055"/>
                  <a:pt x="79940" y="194906"/>
                </a:cubicBezTo>
                <a:cubicBezTo>
                  <a:pt x="83050" y="195758"/>
                  <a:pt x="86345" y="194832"/>
                  <a:pt x="88604" y="192536"/>
                </a:cubicBezTo>
                <a:lnTo>
                  <a:pt x="104636" y="176060"/>
                </a:lnTo>
                <a:cubicBezTo>
                  <a:pt x="105784" y="174875"/>
                  <a:pt x="107709" y="174875"/>
                  <a:pt x="108894" y="176060"/>
                </a:cubicBezTo>
                <a:lnTo>
                  <a:pt x="124890" y="192536"/>
                </a:lnTo>
                <a:cubicBezTo>
                  <a:pt x="127148" y="194832"/>
                  <a:pt x="130443" y="195758"/>
                  <a:pt x="133554" y="194906"/>
                </a:cubicBezTo>
                <a:cubicBezTo>
                  <a:pt x="136664" y="194055"/>
                  <a:pt x="139071" y="191611"/>
                  <a:pt x="139885" y="188501"/>
                </a:cubicBezTo>
                <a:lnTo>
                  <a:pt x="145550" y="166248"/>
                </a:lnTo>
                <a:cubicBezTo>
                  <a:pt x="145957" y="164619"/>
                  <a:pt x="147624" y="163656"/>
                  <a:pt x="149216" y="164137"/>
                </a:cubicBezTo>
                <a:lnTo>
                  <a:pt x="171357" y="170395"/>
                </a:lnTo>
                <a:cubicBezTo>
                  <a:pt x="174468" y="171283"/>
                  <a:pt x="177800" y="170395"/>
                  <a:pt x="180059" y="168136"/>
                </a:cubicBezTo>
                <a:cubicBezTo>
                  <a:pt x="182317" y="165878"/>
                  <a:pt x="183206" y="162545"/>
                  <a:pt x="182317" y="159435"/>
                </a:cubicBezTo>
                <a:lnTo>
                  <a:pt x="176060" y="137293"/>
                </a:lnTo>
                <a:cubicBezTo>
                  <a:pt x="175615" y="135701"/>
                  <a:pt x="176578" y="134035"/>
                  <a:pt x="178170" y="133628"/>
                </a:cubicBezTo>
                <a:lnTo>
                  <a:pt x="200460" y="127963"/>
                </a:lnTo>
                <a:cubicBezTo>
                  <a:pt x="203570" y="127185"/>
                  <a:pt x="206014" y="124741"/>
                  <a:pt x="206866" y="121631"/>
                </a:cubicBezTo>
                <a:cubicBezTo>
                  <a:pt x="207717" y="118521"/>
                  <a:pt x="206792" y="115189"/>
                  <a:pt x="204496" y="112967"/>
                </a:cubicBezTo>
                <a:lnTo>
                  <a:pt x="188019" y="96935"/>
                </a:lnTo>
                <a:cubicBezTo>
                  <a:pt x="186834" y="95787"/>
                  <a:pt x="186834" y="93862"/>
                  <a:pt x="188019" y="92677"/>
                </a:cubicBezTo>
                <a:lnTo>
                  <a:pt x="204496" y="76644"/>
                </a:lnTo>
                <a:cubicBezTo>
                  <a:pt x="206792" y="74386"/>
                  <a:pt x="207717" y="71090"/>
                  <a:pt x="206866" y="67980"/>
                </a:cubicBezTo>
                <a:cubicBezTo>
                  <a:pt x="206014" y="64870"/>
                  <a:pt x="203570" y="62463"/>
                  <a:pt x="200460" y="61649"/>
                </a:cubicBezTo>
                <a:lnTo>
                  <a:pt x="178170" y="55984"/>
                </a:lnTo>
                <a:cubicBezTo>
                  <a:pt x="176541" y="55576"/>
                  <a:pt x="175578" y="53910"/>
                  <a:pt x="176060" y="52318"/>
                </a:cubicBezTo>
                <a:lnTo>
                  <a:pt x="182317" y="30176"/>
                </a:lnTo>
                <a:cubicBezTo>
                  <a:pt x="183206" y="27066"/>
                  <a:pt x="182317" y="23734"/>
                  <a:pt x="180059" y="21475"/>
                </a:cubicBezTo>
                <a:cubicBezTo>
                  <a:pt x="177800" y="19217"/>
                  <a:pt x="174468" y="18328"/>
                  <a:pt x="171357" y="19217"/>
                </a:cubicBezTo>
                <a:lnTo>
                  <a:pt x="149216" y="25474"/>
                </a:lnTo>
                <a:cubicBezTo>
                  <a:pt x="147624" y="25918"/>
                  <a:pt x="145957" y="24956"/>
                  <a:pt x="145550" y="23364"/>
                </a:cubicBezTo>
                <a:lnTo>
                  <a:pt x="139885" y="1037"/>
                </a:lnTo>
                <a:cubicBezTo>
                  <a:pt x="139108" y="-2073"/>
                  <a:pt x="136664" y="-4517"/>
                  <a:pt x="133554" y="-5369"/>
                </a:cubicBezTo>
                <a:cubicBezTo>
                  <a:pt x="130443" y="-6220"/>
                  <a:pt x="127148" y="-5295"/>
                  <a:pt x="124890" y="-2999"/>
                </a:cubicBezTo>
                <a:lnTo>
                  <a:pt x="108857" y="13515"/>
                </a:lnTo>
                <a:cubicBezTo>
                  <a:pt x="107709" y="14699"/>
                  <a:pt x="105784" y="14699"/>
                  <a:pt x="104599" y="13515"/>
                </a:cubicBezTo>
                <a:lnTo>
                  <a:pt x="88567" y="-2962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0" name="Text 38"/>
          <p:cNvSpPr/>
          <p:nvPr/>
        </p:nvSpPr>
        <p:spPr>
          <a:xfrm>
            <a:off x="8959980" y="3033190"/>
            <a:ext cx="85308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官方支持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628224" y="3364945"/>
            <a:ext cx="6860222" cy="2725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06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Microsoft支持官网，Office内置"学习工具" - 权威可靠，提供最新功能指南与疑难解答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486044" y="3871464"/>
            <a:ext cx="7061644" cy="888630"/>
          </a:xfrm>
          <a:custGeom>
            <a:avLst/>
            <a:gdLst/>
            <a:ahLst/>
            <a:cxnLst/>
            <a:rect l="l" t="t" r="r" b="b"/>
            <a:pathLst>
              <a:path w="7061644" h="888630">
                <a:moveTo>
                  <a:pt x="94790" y="0"/>
                </a:moveTo>
                <a:lnTo>
                  <a:pt x="6966854" y="0"/>
                </a:lnTo>
                <a:cubicBezTo>
                  <a:pt x="7019205" y="0"/>
                  <a:pt x="7061644" y="42439"/>
                  <a:pt x="7061644" y="94790"/>
                </a:cubicBezTo>
                <a:lnTo>
                  <a:pt x="7061644" y="793840"/>
                </a:lnTo>
                <a:cubicBezTo>
                  <a:pt x="7061644" y="846191"/>
                  <a:pt x="7019205" y="888630"/>
                  <a:pt x="6966854" y="888630"/>
                </a:cubicBezTo>
                <a:lnTo>
                  <a:pt x="94790" y="888630"/>
                </a:lnTo>
                <a:cubicBezTo>
                  <a:pt x="42439" y="888630"/>
                  <a:pt x="0" y="846191"/>
                  <a:pt x="0" y="793840"/>
                </a:cubicBezTo>
                <a:lnTo>
                  <a:pt x="0" y="94790"/>
                </a:lnTo>
                <a:cubicBezTo>
                  <a:pt x="0" y="42439"/>
                  <a:pt x="42439" y="0"/>
                  <a:pt x="94790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8640073" y="4061038"/>
            <a:ext cx="213271" cy="189574"/>
          </a:xfrm>
          <a:custGeom>
            <a:avLst/>
            <a:gdLst/>
            <a:ahLst/>
            <a:cxnLst/>
            <a:rect l="l" t="t" r="r" b="b"/>
            <a:pathLst>
              <a:path w="213271" h="189574">
                <a:moveTo>
                  <a:pt x="35545" y="23697"/>
                </a:moveTo>
                <a:cubicBezTo>
                  <a:pt x="22475" y="23697"/>
                  <a:pt x="11848" y="34323"/>
                  <a:pt x="11848" y="47394"/>
                </a:cubicBezTo>
                <a:lnTo>
                  <a:pt x="11848" y="142181"/>
                </a:lnTo>
                <a:cubicBezTo>
                  <a:pt x="11848" y="155251"/>
                  <a:pt x="22475" y="165878"/>
                  <a:pt x="35545" y="165878"/>
                </a:cubicBezTo>
                <a:lnTo>
                  <a:pt x="130332" y="165878"/>
                </a:lnTo>
                <a:cubicBezTo>
                  <a:pt x="143403" y="165878"/>
                  <a:pt x="154029" y="155251"/>
                  <a:pt x="154029" y="142181"/>
                </a:cubicBezTo>
                <a:lnTo>
                  <a:pt x="154029" y="47394"/>
                </a:lnTo>
                <a:cubicBezTo>
                  <a:pt x="154029" y="34323"/>
                  <a:pt x="143403" y="23697"/>
                  <a:pt x="130332" y="23697"/>
                </a:cubicBezTo>
                <a:lnTo>
                  <a:pt x="35545" y="23697"/>
                </a:lnTo>
                <a:close/>
                <a:moveTo>
                  <a:pt x="171802" y="124408"/>
                </a:moveTo>
                <a:lnTo>
                  <a:pt x="199016" y="146180"/>
                </a:lnTo>
                <a:cubicBezTo>
                  <a:pt x="200571" y="147438"/>
                  <a:pt x="202497" y="148105"/>
                  <a:pt x="204496" y="148105"/>
                </a:cubicBezTo>
                <a:cubicBezTo>
                  <a:pt x="209346" y="148105"/>
                  <a:pt x="213271" y="144180"/>
                  <a:pt x="213271" y="139330"/>
                </a:cubicBezTo>
                <a:lnTo>
                  <a:pt x="213271" y="50245"/>
                </a:lnTo>
                <a:cubicBezTo>
                  <a:pt x="213271" y="45394"/>
                  <a:pt x="209346" y="41469"/>
                  <a:pt x="204496" y="41469"/>
                </a:cubicBezTo>
                <a:cubicBezTo>
                  <a:pt x="202497" y="41469"/>
                  <a:pt x="200571" y="42136"/>
                  <a:pt x="199016" y="43395"/>
                </a:cubicBezTo>
                <a:lnTo>
                  <a:pt x="171802" y="65166"/>
                </a:lnTo>
                <a:lnTo>
                  <a:pt x="171802" y="124408"/>
                </a:ln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44" name="Text 42"/>
          <p:cNvSpPr/>
          <p:nvPr/>
        </p:nvSpPr>
        <p:spPr>
          <a:xfrm>
            <a:off x="8959980" y="4013644"/>
            <a:ext cx="85308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系统课程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628224" y="4345399"/>
            <a:ext cx="6860222" cy="2725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06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LinkedIn Learning（领英学习），微软教育中心 - 路径清晰，专业系统，部分课程提供认证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486044" y="4851918"/>
            <a:ext cx="7061644" cy="888630"/>
          </a:xfrm>
          <a:custGeom>
            <a:avLst/>
            <a:gdLst/>
            <a:ahLst/>
            <a:cxnLst/>
            <a:rect l="l" t="t" r="r" b="b"/>
            <a:pathLst>
              <a:path w="7061644" h="888630">
                <a:moveTo>
                  <a:pt x="94790" y="0"/>
                </a:moveTo>
                <a:lnTo>
                  <a:pt x="6966854" y="0"/>
                </a:lnTo>
                <a:cubicBezTo>
                  <a:pt x="7019205" y="0"/>
                  <a:pt x="7061644" y="42439"/>
                  <a:pt x="7061644" y="94790"/>
                </a:cubicBezTo>
                <a:lnTo>
                  <a:pt x="7061644" y="793840"/>
                </a:lnTo>
                <a:cubicBezTo>
                  <a:pt x="7061644" y="846191"/>
                  <a:pt x="7019205" y="888630"/>
                  <a:pt x="6966854" y="888630"/>
                </a:cubicBezTo>
                <a:lnTo>
                  <a:pt x="94790" y="888630"/>
                </a:lnTo>
                <a:cubicBezTo>
                  <a:pt x="42439" y="888630"/>
                  <a:pt x="0" y="846191"/>
                  <a:pt x="0" y="793840"/>
                </a:cubicBezTo>
                <a:lnTo>
                  <a:pt x="0" y="94790"/>
                </a:lnTo>
                <a:cubicBezTo>
                  <a:pt x="0" y="42439"/>
                  <a:pt x="42439" y="0"/>
                  <a:pt x="94790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8628224" y="5041493"/>
            <a:ext cx="236968" cy="189574"/>
          </a:xfrm>
          <a:custGeom>
            <a:avLst/>
            <a:gdLst/>
            <a:ahLst/>
            <a:cxnLst/>
            <a:rect l="l" t="t" r="r" b="b"/>
            <a:pathLst>
              <a:path w="236968" h="189574">
                <a:moveTo>
                  <a:pt x="118484" y="5924"/>
                </a:moveTo>
                <a:cubicBezTo>
                  <a:pt x="139737" y="5924"/>
                  <a:pt x="156991" y="23179"/>
                  <a:pt x="156991" y="44431"/>
                </a:cubicBezTo>
                <a:cubicBezTo>
                  <a:pt x="156991" y="65684"/>
                  <a:pt x="139737" y="82939"/>
                  <a:pt x="118484" y="82939"/>
                </a:cubicBezTo>
                <a:cubicBezTo>
                  <a:pt x="97231" y="82939"/>
                  <a:pt x="79977" y="65684"/>
                  <a:pt x="79977" y="44431"/>
                </a:cubicBezTo>
                <a:cubicBezTo>
                  <a:pt x="79977" y="23179"/>
                  <a:pt x="97231" y="5924"/>
                  <a:pt x="118484" y="5924"/>
                </a:cubicBezTo>
                <a:close/>
                <a:moveTo>
                  <a:pt x="35545" y="32583"/>
                </a:moveTo>
                <a:cubicBezTo>
                  <a:pt x="50259" y="32583"/>
                  <a:pt x="62204" y="44529"/>
                  <a:pt x="62204" y="59242"/>
                </a:cubicBezTo>
                <a:cubicBezTo>
                  <a:pt x="62204" y="73955"/>
                  <a:pt x="50259" y="85901"/>
                  <a:pt x="35545" y="85901"/>
                </a:cubicBezTo>
                <a:cubicBezTo>
                  <a:pt x="20832" y="85901"/>
                  <a:pt x="8886" y="73955"/>
                  <a:pt x="8886" y="59242"/>
                </a:cubicBezTo>
                <a:cubicBezTo>
                  <a:pt x="8886" y="44529"/>
                  <a:pt x="20832" y="32583"/>
                  <a:pt x="35545" y="32583"/>
                </a:cubicBezTo>
                <a:close/>
                <a:moveTo>
                  <a:pt x="0" y="154029"/>
                </a:moveTo>
                <a:cubicBezTo>
                  <a:pt x="0" y="127852"/>
                  <a:pt x="21216" y="106636"/>
                  <a:pt x="47394" y="106636"/>
                </a:cubicBezTo>
                <a:cubicBezTo>
                  <a:pt x="52133" y="106636"/>
                  <a:pt x="56724" y="107339"/>
                  <a:pt x="61056" y="108635"/>
                </a:cubicBezTo>
                <a:cubicBezTo>
                  <a:pt x="48875" y="122261"/>
                  <a:pt x="41469" y="140255"/>
                  <a:pt x="41469" y="159953"/>
                </a:cubicBezTo>
                <a:lnTo>
                  <a:pt x="41469" y="165878"/>
                </a:lnTo>
                <a:cubicBezTo>
                  <a:pt x="41469" y="170099"/>
                  <a:pt x="42358" y="174097"/>
                  <a:pt x="43950" y="177726"/>
                </a:cubicBezTo>
                <a:lnTo>
                  <a:pt x="11848" y="177726"/>
                </a:lnTo>
                <a:cubicBezTo>
                  <a:pt x="5295" y="177726"/>
                  <a:pt x="0" y="172431"/>
                  <a:pt x="0" y="165878"/>
                </a:cubicBezTo>
                <a:lnTo>
                  <a:pt x="0" y="154029"/>
                </a:lnTo>
                <a:close/>
                <a:moveTo>
                  <a:pt x="193018" y="177726"/>
                </a:moveTo>
                <a:cubicBezTo>
                  <a:pt x="194610" y="174097"/>
                  <a:pt x="195499" y="170099"/>
                  <a:pt x="195499" y="165878"/>
                </a:cubicBezTo>
                <a:lnTo>
                  <a:pt x="195499" y="159953"/>
                </a:lnTo>
                <a:cubicBezTo>
                  <a:pt x="195499" y="140255"/>
                  <a:pt x="188093" y="122261"/>
                  <a:pt x="175912" y="108635"/>
                </a:cubicBezTo>
                <a:cubicBezTo>
                  <a:pt x="180244" y="107339"/>
                  <a:pt x="184835" y="106636"/>
                  <a:pt x="189574" y="106636"/>
                </a:cubicBezTo>
                <a:cubicBezTo>
                  <a:pt x="215752" y="106636"/>
                  <a:pt x="236968" y="127852"/>
                  <a:pt x="236968" y="154029"/>
                </a:cubicBezTo>
                <a:lnTo>
                  <a:pt x="236968" y="165878"/>
                </a:lnTo>
                <a:cubicBezTo>
                  <a:pt x="236968" y="172431"/>
                  <a:pt x="231673" y="177726"/>
                  <a:pt x="225120" y="177726"/>
                </a:cubicBezTo>
                <a:lnTo>
                  <a:pt x="193018" y="177726"/>
                </a:lnTo>
                <a:close/>
                <a:moveTo>
                  <a:pt x="174764" y="59242"/>
                </a:moveTo>
                <a:cubicBezTo>
                  <a:pt x="174764" y="44529"/>
                  <a:pt x="186709" y="32583"/>
                  <a:pt x="201423" y="32583"/>
                </a:cubicBezTo>
                <a:cubicBezTo>
                  <a:pt x="216136" y="32583"/>
                  <a:pt x="228082" y="44529"/>
                  <a:pt x="228082" y="59242"/>
                </a:cubicBezTo>
                <a:cubicBezTo>
                  <a:pt x="228082" y="73955"/>
                  <a:pt x="216136" y="85901"/>
                  <a:pt x="201423" y="85901"/>
                </a:cubicBezTo>
                <a:cubicBezTo>
                  <a:pt x="186709" y="85901"/>
                  <a:pt x="174764" y="73955"/>
                  <a:pt x="174764" y="59242"/>
                </a:cubicBezTo>
                <a:close/>
                <a:moveTo>
                  <a:pt x="59242" y="159953"/>
                </a:moveTo>
                <a:cubicBezTo>
                  <a:pt x="59242" y="127222"/>
                  <a:pt x="85753" y="100711"/>
                  <a:pt x="118484" y="100711"/>
                </a:cubicBezTo>
                <a:cubicBezTo>
                  <a:pt x="151215" y="100711"/>
                  <a:pt x="177726" y="127222"/>
                  <a:pt x="177726" y="159953"/>
                </a:cubicBezTo>
                <a:lnTo>
                  <a:pt x="177726" y="165878"/>
                </a:lnTo>
                <a:cubicBezTo>
                  <a:pt x="177726" y="172431"/>
                  <a:pt x="172431" y="177726"/>
                  <a:pt x="165878" y="177726"/>
                </a:cubicBezTo>
                <a:lnTo>
                  <a:pt x="71090" y="177726"/>
                </a:lnTo>
                <a:cubicBezTo>
                  <a:pt x="64537" y="177726"/>
                  <a:pt x="59242" y="172431"/>
                  <a:pt x="59242" y="165878"/>
                </a:cubicBezTo>
                <a:lnTo>
                  <a:pt x="59242" y="159953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8" name="Text 46"/>
          <p:cNvSpPr/>
          <p:nvPr/>
        </p:nvSpPr>
        <p:spPr>
          <a:xfrm>
            <a:off x="8959980" y="4994099"/>
            <a:ext cx="85308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社区论坛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628224" y="5325854"/>
            <a:ext cx="6860222" cy="2725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06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Microsoft Tech Community，Excel Home论坛 - 高手云集，可提问与下载实用模板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486044" y="5832373"/>
            <a:ext cx="7061644" cy="888630"/>
          </a:xfrm>
          <a:custGeom>
            <a:avLst/>
            <a:gdLst/>
            <a:ahLst/>
            <a:cxnLst/>
            <a:rect l="l" t="t" r="r" b="b"/>
            <a:pathLst>
              <a:path w="7061644" h="888630">
                <a:moveTo>
                  <a:pt x="94790" y="0"/>
                </a:moveTo>
                <a:lnTo>
                  <a:pt x="6966854" y="0"/>
                </a:lnTo>
                <a:cubicBezTo>
                  <a:pt x="7019205" y="0"/>
                  <a:pt x="7061644" y="42439"/>
                  <a:pt x="7061644" y="94790"/>
                </a:cubicBezTo>
                <a:lnTo>
                  <a:pt x="7061644" y="793840"/>
                </a:lnTo>
                <a:cubicBezTo>
                  <a:pt x="7061644" y="846191"/>
                  <a:pt x="7019205" y="888630"/>
                  <a:pt x="6966854" y="888630"/>
                </a:cubicBezTo>
                <a:lnTo>
                  <a:pt x="94790" y="888630"/>
                </a:lnTo>
                <a:cubicBezTo>
                  <a:pt x="42439" y="888630"/>
                  <a:pt x="0" y="846191"/>
                  <a:pt x="0" y="793840"/>
                </a:cubicBezTo>
                <a:lnTo>
                  <a:pt x="0" y="94790"/>
                </a:lnTo>
                <a:cubicBezTo>
                  <a:pt x="0" y="42439"/>
                  <a:pt x="42439" y="0"/>
                  <a:pt x="94790" y="0"/>
                </a:cubicBezTo>
                <a:close/>
              </a:path>
            </a:pathLst>
          </a:custGeom>
          <a:solidFill>
            <a:srgbClr val="4A6D85">
              <a:alpha val="20000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8675618" y="6021948"/>
            <a:ext cx="142181" cy="189574"/>
          </a:xfrm>
          <a:custGeom>
            <a:avLst/>
            <a:gdLst/>
            <a:ahLst/>
            <a:cxnLst/>
            <a:rect l="l" t="t" r="r" b="b"/>
            <a:pathLst>
              <a:path w="142181" h="189574">
                <a:moveTo>
                  <a:pt x="108450" y="142181"/>
                </a:moveTo>
                <a:cubicBezTo>
                  <a:pt x="111153" y="133924"/>
                  <a:pt x="116559" y="126445"/>
                  <a:pt x="122668" y="120002"/>
                </a:cubicBezTo>
                <a:cubicBezTo>
                  <a:pt x="134776" y="107265"/>
                  <a:pt x="142181" y="90048"/>
                  <a:pt x="142181" y="71090"/>
                </a:cubicBezTo>
                <a:cubicBezTo>
                  <a:pt x="142181" y="31843"/>
                  <a:pt x="110338" y="0"/>
                  <a:pt x="71090" y="0"/>
                </a:cubicBezTo>
                <a:cubicBezTo>
                  <a:pt x="31843" y="0"/>
                  <a:pt x="0" y="31843"/>
                  <a:pt x="0" y="71090"/>
                </a:cubicBezTo>
                <a:cubicBezTo>
                  <a:pt x="0" y="90048"/>
                  <a:pt x="7405" y="107265"/>
                  <a:pt x="19513" y="120002"/>
                </a:cubicBezTo>
                <a:cubicBezTo>
                  <a:pt x="25622" y="126445"/>
                  <a:pt x="31065" y="133924"/>
                  <a:pt x="33731" y="142181"/>
                </a:cubicBezTo>
                <a:lnTo>
                  <a:pt x="108413" y="142181"/>
                </a:lnTo>
                <a:close/>
                <a:moveTo>
                  <a:pt x="106636" y="159953"/>
                </a:moveTo>
                <a:lnTo>
                  <a:pt x="35545" y="159953"/>
                </a:lnTo>
                <a:lnTo>
                  <a:pt x="35545" y="165878"/>
                </a:lnTo>
                <a:cubicBezTo>
                  <a:pt x="35545" y="182243"/>
                  <a:pt x="48801" y="195499"/>
                  <a:pt x="65166" y="195499"/>
                </a:cubicBezTo>
                <a:lnTo>
                  <a:pt x="77015" y="195499"/>
                </a:lnTo>
                <a:cubicBezTo>
                  <a:pt x="93380" y="195499"/>
                  <a:pt x="106636" y="182243"/>
                  <a:pt x="106636" y="165878"/>
                </a:cubicBezTo>
                <a:lnTo>
                  <a:pt x="106636" y="159953"/>
                </a:lnTo>
                <a:close/>
                <a:moveTo>
                  <a:pt x="68128" y="41469"/>
                </a:moveTo>
                <a:cubicBezTo>
                  <a:pt x="53392" y="41469"/>
                  <a:pt x="41469" y="53392"/>
                  <a:pt x="41469" y="68128"/>
                </a:cubicBezTo>
                <a:cubicBezTo>
                  <a:pt x="41469" y="73053"/>
                  <a:pt x="37508" y="77015"/>
                  <a:pt x="32583" y="77015"/>
                </a:cubicBezTo>
                <a:cubicBezTo>
                  <a:pt x="27659" y="77015"/>
                  <a:pt x="23697" y="73053"/>
                  <a:pt x="23697" y="68128"/>
                </a:cubicBezTo>
                <a:cubicBezTo>
                  <a:pt x="23697" y="43580"/>
                  <a:pt x="43580" y="23697"/>
                  <a:pt x="68128" y="23697"/>
                </a:cubicBezTo>
                <a:cubicBezTo>
                  <a:pt x="73053" y="23697"/>
                  <a:pt x="77015" y="27659"/>
                  <a:pt x="77015" y="32583"/>
                </a:cubicBezTo>
                <a:cubicBezTo>
                  <a:pt x="77015" y="37508"/>
                  <a:pt x="73053" y="41469"/>
                  <a:pt x="68128" y="41469"/>
                </a:cubicBezTo>
                <a:close/>
              </a:path>
            </a:pathLst>
          </a:custGeom>
          <a:solidFill>
            <a:srgbClr val="4A6D85"/>
          </a:solidFill>
          <a:ln/>
        </p:spPr>
      </p:sp>
      <p:sp>
        <p:nvSpPr>
          <p:cNvPr id="52" name="Text 50"/>
          <p:cNvSpPr/>
          <p:nvPr/>
        </p:nvSpPr>
        <p:spPr>
          <a:xfrm>
            <a:off x="8959980" y="5974554"/>
            <a:ext cx="85308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实战技巧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628224" y="6306309"/>
            <a:ext cx="6860222" cy="2725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06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"秋叶PPT"公众号，"拉小登Excel"系列视频 - 聚焦实战场景，技巧实用易懂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272773" y="7959160"/>
            <a:ext cx="7511883" cy="1374414"/>
          </a:xfrm>
          <a:custGeom>
            <a:avLst/>
            <a:gdLst/>
            <a:ahLst/>
            <a:cxnLst/>
            <a:rect l="l" t="t" r="r" b="b"/>
            <a:pathLst>
              <a:path w="7511883" h="1374414">
                <a:moveTo>
                  <a:pt x="0" y="0"/>
                </a:moveTo>
                <a:lnTo>
                  <a:pt x="7369700" y="0"/>
                </a:lnTo>
                <a:cubicBezTo>
                  <a:pt x="7448226" y="0"/>
                  <a:pt x="7511883" y="63658"/>
                  <a:pt x="7511883" y="142183"/>
                </a:cubicBezTo>
                <a:lnTo>
                  <a:pt x="7511883" y="1232231"/>
                </a:lnTo>
                <a:cubicBezTo>
                  <a:pt x="7511883" y="1310756"/>
                  <a:pt x="7448226" y="1374414"/>
                  <a:pt x="7369700" y="1374414"/>
                </a:cubicBezTo>
                <a:lnTo>
                  <a:pt x="0" y="1374414"/>
                </a:lnTo>
                <a:lnTo>
                  <a:pt x="0" y="0"/>
                </a:lnTo>
                <a:close/>
              </a:path>
            </a:pathLst>
          </a:custGeom>
          <a:solidFill>
            <a:srgbClr val="D4A373">
              <a:alpha val="10196"/>
            </a:srgbClr>
          </a:solidFill>
          <a:ln/>
        </p:spPr>
      </p:sp>
      <p:sp>
        <p:nvSpPr>
          <p:cNvPr id="55" name="Shape 53"/>
          <p:cNvSpPr/>
          <p:nvPr/>
        </p:nvSpPr>
        <p:spPr>
          <a:xfrm>
            <a:off x="8272773" y="7959160"/>
            <a:ext cx="47394" cy="1374414"/>
          </a:xfrm>
          <a:custGeom>
            <a:avLst/>
            <a:gdLst/>
            <a:ahLst/>
            <a:cxnLst/>
            <a:rect l="l" t="t" r="r" b="b"/>
            <a:pathLst>
              <a:path w="47394" h="1374414">
                <a:moveTo>
                  <a:pt x="0" y="0"/>
                </a:moveTo>
                <a:lnTo>
                  <a:pt x="47394" y="0"/>
                </a:lnTo>
                <a:lnTo>
                  <a:pt x="47394" y="1374414"/>
                </a:lnTo>
                <a:lnTo>
                  <a:pt x="0" y="1374414"/>
                </a:lnTo>
                <a:lnTo>
                  <a:pt x="0" y="0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6" name="Shape 54"/>
          <p:cNvSpPr/>
          <p:nvPr/>
        </p:nvSpPr>
        <p:spPr>
          <a:xfrm>
            <a:off x="8515665" y="8196128"/>
            <a:ext cx="213271" cy="213271"/>
          </a:xfrm>
          <a:custGeom>
            <a:avLst/>
            <a:gdLst/>
            <a:ahLst/>
            <a:cxnLst/>
            <a:rect l="l" t="t" r="r" b="b"/>
            <a:pathLst>
              <a:path w="213271" h="213271">
                <a:moveTo>
                  <a:pt x="26659" y="26659"/>
                </a:moveTo>
                <a:cubicBezTo>
                  <a:pt x="26659" y="19286"/>
                  <a:pt x="20702" y="13329"/>
                  <a:pt x="13329" y="13329"/>
                </a:cubicBezTo>
                <a:cubicBezTo>
                  <a:pt x="5957" y="13329"/>
                  <a:pt x="0" y="19286"/>
                  <a:pt x="0" y="26659"/>
                </a:cubicBezTo>
                <a:lnTo>
                  <a:pt x="0" y="166618"/>
                </a:lnTo>
                <a:cubicBezTo>
                  <a:pt x="0" y="185029"/>
                  <a:pt x="14912" y="199942"/>
                  <a:pt x="33324" y="199942"/>
                </a:cubicBezTo>
                <a:lnTo>
                  <a:pt x="199942" y="199942"/>
                </a:lnTo>
                <a:cubicBezTo>
                  <a:pt x="207315" y="199942"/>
                  <a:pt x="213271" y="193985"/>
                  <a:pt x="213271" y="186612"/>
                </a:cubicBezTo>
                <a:cubicBezTo>
                  <a:pt x="213271" y="179239"/>
                  <a:pt x="207315" y="173283"/>
                  <a:pt x="199942" y="173283"/>
                </a:cubicBezTo>
                <a:lnTo>
                  <a:pt x="33324" y="173283"/>
                </a:lnTo>
                <a:cubicBezTo>
                  <a:pt x="29658" y="173283"/>
                  <a:pt x="26659" y="170284"/>
                  <a:pt x="26659" y="166618"/>
                </a:cubicBezTo>
                <a:lnTo>
                  <a:pt x="26659" y="26659"/>
                </a:lnTo>
                <a:close/>
                <a:moveTo>
                  <a:pt x="196026" y="62732"/>
                </a:moveTo>
                <a:cubicBezTo>
                  <a:pt x="201233" y="57525"/>
                  <a:pt x="201233" y="49069"/>
                  <a:pt x="196026" y="43862"/>
                </a:cubicBezTo>
                <a:cubicBezTo>
                  <a:pt x="190819" y="38655"/>
                  <a:pt x="182363" y="38655"/>
                  <a:pt x="177157" y="43862"/>
                </a:cubicBezTo>
                <a:lnTo>
                  <a:pt x="133294" y="87766"/>
                </a:lnTo>
                <a:lnTo>
                  <a:pt x="109385" y="63898"/>
                </a:lnTo>
                <a:cubicBezTo>
                  <a:pt x="104178" y="58691"/>
                  <a:pt x="95722" y="58691"/>
                  <a:pt x="90515" y="63898"/>
                </a:cubicBezTo>
                <a:lnTo>
                  <a:pt x="50527" y="103886"/>
                </a:lnTo>
                <a:cubicBezTo>
                  <a:pt x="45320" y="109093"/>
                  <a:pt x="45320" y="117549"/>
                  <a:pt x="50527" y="122756"/>
                </a:cubicBezTo>
                <a:cubicBezTo>
                  <a:pt x="55734" y="127963"/>
                  <a:pt x="64190" y="127963"/>
                  <a:pt x="69396" y="122756"/>
                </a:cubicBezTo>
                <a:lnTo>
                  <a:pt x="99971" y="92181"/>
                </a:lnTo>
                <a:lnTo>
                  <a:pt x="123881" y="116091"/>
                </a:lnTo>
                <a:cubicBezTo>
                  <a:pt x="129087" y="121298"/>
                  <a:pt x="137543" y="121298"/>
                  <a:pt x="142750" y="116091"/>
                </a:cubicBezTo>
                <a:lnTo>
                  <a:pt x="196068" y="62773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7" name="Text 55"/>
          <p:cNvSpPr/>
          <p:nvPr/>
        </p:nvSpPr>
        <p:spPr>
          <a:xfrm>
            <a:off x="8846988" y="8148735"/>
            <a:ext cx="6854729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79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学习成长曲线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486044" y="8575277"/>
            <a:ext cx="7203825" cy="5687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初期：</a:t>
            </a:r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基础操作（1-2周）→ </a:t>
            </a:r>
            <a:pPr>
              <a:lnSpc>
                <a:spcPct val="130000"/>
              </a:lnSpc>
            </a:pPr>
            <a:r>
              <a:rPr lang="en-US" sz="1493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中期：</a:t>
            </a:r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核心功能（1-3个月）→ </a:t>
            </a:r>
            <a:pPr>
              <a:lnSpc>
                <a:spcPct val="130000"/>
              </a:lnSpc>
            </a:pPr>
            <a:r>
              <a:rPr lang="en-US" sz="1493" b="1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后期：</a:t>
            </a:r>
            <a:pPr>
              <a:lnSpc>
                <a:spcPct val="130000"/>
              </a:lnSpc>
            </a:pPr>
            <a:r>
              <a:rPr lang="en-US" sz="1493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高级技巧（3-6个月）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Office高效办公全攻略</dc:title>
  <dc:subject>Office高效办公全攻略</dc:subject>
  <dc:creator>Kimi</dc:creator>
  <cp:lastModifiedBy>Kimi</cp:lastModifiedBy>
  <cp:revision>1</cp:revision>
  <dcterms:created xsi:type="dcterms:W3CDTF">2026-01-01T18:13:47Z</dcterms:created>
  <dcterms:modified xsi:type="dcterms:W3CDTF">2026-01-01T18:13:47Z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{"Label":"Office高效办公全攻略","ContentProducer":"001191110108MACG2KBH8F10000","ProduceID":"19b7abc7-7712-843e-8000-000003e25fed","ReservedCode1":"","ContentPropagator":"001191110108MACG2KBH8F20000","PropagateID":"19b7abc7-7712-843e-8000-000003e25fed","ReservedCode2":""}</vt:lpwstr>
  </property>
</Properties>
</file>